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18C9-3BEF-E226-B12E-E25609E5B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F7D42-923A-EED1-6EF5-B666EDD1C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EA09-AEE5-9D42-2E6E-5D58D403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EEA-67B2-DE49-9BFA-FD75B809F884}" type="datetimeFigureOut">
              <a:rPr lang="en-FR" smtClean="0"/>
              <a:t>09/07/2023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CE802-A6F4-38CD-652D-2D9D71B5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8BC7C-8F9C-6913-D20E-3E1F3C62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D529-E637-E34B-A1E4-D3AEFDCFBA6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8555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E6EF-DA85-AFCE-4D0D-A1A73BDB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CAF99-D5A2-C15F-3E05-A53AD4331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B2F1-0678-5F3F-BB6E-5CA49060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EEA-67B2-DE49-9BFA-FD75B809F884}" type="datetimeFigureOut">
              <a:rPr lang="en-FR" smtClean="0"/>
              <a:t>09/07/2023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B4BC-F715-32B9-31A2-E16EFC96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1E0A8-955F-EDE6-152E-DD945363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D529-E637-E34B-A1E4-D3AEFDCFBA6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3333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26BF6-C1D5-A3E6-FFF5-2B577A945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7FDC3-459D-6E19-6AAB-582F5E83A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F1CA-C6DE-6199-A1EE-93FC413F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EEA-67B2-DE49-9BFA-FD75B809F884}" type="datetimeFigureOut">
              <a:rPr lang="en-FR" smtClean="0"/>
              <a:t>09/07/2023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EDE0-D514-2ECC-67C2-51354659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A934-4593-C2B9-E5FB-5D84A4F9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D529-E637-E34B-A1E4-D3AEFDCFBA6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7614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C189-9657-0278-6874-50789BB0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7776-B9AA-3FD1-CD2C-FFD2620C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36D43-5C6C-2BC0-50F8-08AF8D73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EEA-67B2-DE49-9BFA-FD75B809F884}" type="datetimeFigureOut">
              <a:rPr lang="en-FR" smtClean="0"/>
              <a:t>09/07/2023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FF0-797F-3913-4BF8-A3D8CC58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BFE7F-6F94-603C-6F67-D5D4AA96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D529-E637-E34B-A1E4-D3AEFDCFBA6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0850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FADF-91DE-2C11-D0AA-809B5671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3AA9D-829B-6DC9-1525-CE0C7F26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003C-CA4B-2A1C-1E04-A0E9FC77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EEA-67B2-DE49-9BFA-FD75B809F884}" type="datetimeFigureOut">
              <a:rPr lang="en-FR" smtClean="0"/>
              <a:t>09/07/2023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1B3A6-B776-10E0-116C-F5433652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AC34C-8197-FFAF-3C5C-C4A57C6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D529-E637-E34B-A1E4-D3AEFDCFBA6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567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89C7-4F45-648C-2C3F-2C3413A0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B4F8-3FE1-450D-0119-8AF9A7A2F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F5D3-C281-340C-414D-9CB379DA1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CCD99-DC22-7517-B73C-B504B264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EEA-67B2-DE49-9BFA-FD75B809F884}" type="datetimeFigureOut">
              <a:rPr lang="en-FR" smtClean="0"/>
              <a:t>09/07/2023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1EE46-11C0-8354-CD2B-76A8BEE0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BB691-11A2-0BA0-6646-E651CF87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D529-E637-E34B-A1E4-D3AEFDCFBA6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1498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A64C-DD14-1E55-FCCE-C2A11CFC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AEC26-72B2-18FC-46A5-E29507B0F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38973-E2C5-2547-5FA8-4BE63121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FE53A-5FE3-2E15-B36C-1CB08219B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21970-6063-1634-BD9A-AB0B4AC92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A7700-089B-F209-A522-DE37852E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EEA-67B2-DE49-9BFA-FD75B809F884}" type="datetimeFigureOut">
              <a:rPr lang="en-FR" smtClean="0"/>
              <a:t>09/07/2023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AD3E5-95B5-8144-EC29-B2036568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4EF43-3BAB-BB41-A7EA-CDE6C129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D529-E637-E34B-A1E4-D3AEFDCFBA6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7001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AAE6-B365-ED01-D5A5-CF4ADA58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A646B-D029-8BC4-73A3-0CA6AC00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EEA-67B2-DE49-9BFA-FD75B809F884}" type="datetimeFigureOut">
              <a:rPr lang="en-FR" smtClean="0"/>
              <a:t>09/07/2023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2B154-76F1-5A45-90A2-20A97E9F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CA7B6-DB0D-2BB0-C3AE-52A87834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D529-E637-E34B-A1E4-D3AEFDCFBA6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149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A63EA-D35B-A738-2D1D-CAB0A3E6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EEA-67B2-DE49-9BFA-FD75B809F884}" type="datetimeFigureOut">
              <a:rPr lang="en-FR" smtClean="0"/>
              <a:t>09/07/2023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06842-57D3-E20A-A5C5-F488BAF3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04C1D-AD80-3F29-7143-E30E039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D529-E637-E34B-A1E4-D3AEFDCFBA6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5846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0415-56DE-DC98-620F-FF4F333E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3C87-DA11-3080-8688-5A9D541D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B1719-D28E-B791-96C0-3545CF7A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4A976-B40A-B06F-5715-B14632D0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EEA-67B2-DE49-9BFA-FD75B809F884}" type="datetimeFigureOut">
              <a:rPr lang="en-FR" smtClean="0"/>
              <a:t>09/07/2023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4C4B6-2E2C-1C55-50AC-E4C21B5A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C04B1-7072-E00B-C637-2EE30E1B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D529-E637-E34B-A1E4-D3AEFDCFBA6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6778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95F3-4BE7-C784-808C-5082C188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DF335-2A8C-43A2-8BD5-8DC9B9B53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BFB7C-385B-B002-4807-A7CB0C46E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17357-ACD4-C301-A85A-CA4C0090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3EEA-67B2-DE49-9BFA-FD75B809F884}" type="datetimeFigureOut">
              <a:rPr lang="en-FR" smtClean="0"/>
              <a:t>09/07/2023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A6151-B680-BD08-15B8-4C352AF2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9A1A4-C48B-36E5-5752-7DD3C2A2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D529-E637-E34B-A1E4-D3AEFDCFBA6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4694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01625-A1D2-43F9-B6D1-4FEAC8E0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DA338-2198-757D-6DC7-AC38C1B8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39C24-6380-F6F0-1B77-B78183A02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A3EEA-67B2-DE49-9BFA-FD75B809F884}" type="datetimeFigureOut">
              <a:rPr lang="en-FR" smtClean="0"/>
              <a:t>09/07/2023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E87F2-ECF7-7585-AE5D-DC8D5967F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1B437-2A50-37B9-9D37-E1A6FF3F4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D529-E637-E34B-A1E4-D3AEFDCFBA6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0059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1953-95BB-DEA2-E6B6-68287AF21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870" y="861105"/>
            <a:ext cx="9144000" cy="2387600"/>
          </a:xfrm>
        </p:spPr>
        <p:txBody>
          <a:bodyPr>
            <a:normAutofit/>
          </a:bodyPr>
          <a:lstStyle/>
          <a:p>
            <a:r>
              <a:rPr lang="en-FR" sz="3600" dirty="0"/>
              <a:t>从概率统计的角度分析预测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D88DC-1DE2-3715-FF15-3E3A11B6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587387"/>
            <a:ext cx="7772400" cy="16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3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D48F72-9F1B-BFDB-0387-4032CD2B2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1358900"/>
            <a:ext cx="6794500" cy="414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D128D3-B2FA-ED2E-BF29-97BD09772622}"/>
              </a:ext>
            </a:extLst>
          </p:cNvPr>
          <p:cNvSpPr txBox="1"/>
          <p:nvPr/>
        </p:nvSpPr>
        <p:spPr>
          <a:xfrm>
            <a:off x="10153403" y="27313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细看一下</a:t>
            </a:r>
          </a:p>
        </p:txBody>
      </p:sp>
    </p:spTree>
    <p:extLst>
      <p:ext uri="{BB962C8B-B14F-4D97-AF65-F5344CB8AC3E}">
        <p14:creationId xmlns:p14="http://schemas.microsoft.com/office/powerpoint/2010/main" val="306555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26132-B0E0-8117-F1F5-9CC32599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353868"/>
            <a:ext cx="6527800" cy="1993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8AF06E-174F-756E-B4BF-3242C2C6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62" y="3132890"/>
            <a:ext cx="5689023" cy="275468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E3BEBB-F3C6-CEED-4923-61BD26FD27F1}"/>
              </a:ext>
            </a:extLst>
          </p:cNvPr>
          <p:cNvCxnSpPr/>
          <p:nvPr/>
        </p:nvCxnSpPr>
        <p:spPr>
          <a:xfrm>
            <a:off x="5355772" y="2865499"/>
            <a:ext cx="0" cy="328946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70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535912-63F6-A815-1E4E-5A91664645AC}"/>
              </a:ext>
            </a:extLst>
          </p:cNvPr>
          <p:cNvSpPr txBox="1"/>
          <p:nvPr/>
        </p:nvSpPr>
        <p:spPr>
          <a:xfrm>
            <a:off x="5035138" y="2766951"/>
            <a:ext cx="18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 continuing…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28859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459D8A-5F19-8B09-6D49-DE66D920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34" y="1653402"/>
            <a:ext cx="3683000" cy="33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3A97EB-C054-B1BE-C6E7-96FD2E90F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311" y="2243529"/>
            <a:ext cx="6146800" cy="85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2387A-0721-9285-8809-0B9AB15C1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311" y="3354356"/>
            <a:ext cx="28702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9BCEC-45DA-CEB9-7C44-2C6FF3A9E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511" y="3379756"/>
            <a:ext cx="57785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7A834D-4B84-9271-134C-80D8EAD5D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1311" y="4894355"/>
            <a:ext cx="2400300" cy="35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9E4D7-5E70-E550-5AE5-3623F805F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9261" y="3969883"/>
            <a:ext cx="850900" cy="33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884A4F-C466-AEC2-B289-B0255B2964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2108" y="3995283"/>
            <a:ext cx="18923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3FC75C-3361-56FD-F160-9B64A94904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9261" y="4297878"/>
            <a:ext cx="6223000" cy="33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34238A-7E4E-A6B0-7B42-EEF65D6330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7811" y="5249955"/>
            <a:ext cx="1193800" cy="279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6979DE-72E8-DEB2-08EB-0290B7373A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6391" y="5250769"/>
            <a:ext cx="1524000" cy="330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BD9D86-ED92-6D96-D70C-5603C1F277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7811" y="5655932"/>
            <a:ext cx="2667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CCA1B-5480-F5D8-7524-AC94C804A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80" y="1651000"/>
            <a:ext cx="6464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6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D9CA02-761C-F57B-B447-E80278BF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803400"/>
            <a:ext cx="6502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0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DEFFBB-225D-5995-FA00-518F95C3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2552700"/>
            <a:ext cx="6438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74BF76-212C-A1E7-4F31-ACB142664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962150"/>
            <a:ext cx="6667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9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EC0FB9-34DA-7C0D-F531-B25B11B6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81300"/>
            <a:ext cx="6553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185DC2-2852-71B2-A827-193C4C18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025402"/>
            <a:ext cx="6629400" cy="1244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3E629A-1CC4-D637-91A5-6E53C060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530" y="2454976"/>
            <a:ext cx="44577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2ABED0-4783-D70C-3A7E-9C05A9FA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2463800"/>
            <a:ext cx="67945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6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</Words>
  <Application>Microsoft Macintosh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从概率统计的角度分析预测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从概率统计的角度分析预测</dc:title>
  <dc:creator>Office</dc:creator>
  <cp:lastModifiedBy>Office</cp:lastModifiedBy>
  <cp:revision>5</cp:revision>
  <dcterms:created xsi:type="dcterms:W3CDTF">2023-07-09T13:33:43Z</dcterms:created>
  <dcterms:modified xsi:type="dcterms:W3CDTF">2023-07-09T15:11:23Z</dcterms:modified>
</cp:coreProperties>
</file>