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70747-A8E7-5A40-9E2C-7C8AE38C3CA7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4425-982D-AF44-AA57-FDC6EE6F2A8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542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D4425-982D-AF44-AA57-FDC6EE6F2A8C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2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78B4-41E2-4697-88E9-DAE245BE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52B9-1868-5CB3-5133-3D9ABC554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109B-A318-A3DF-7008-509050F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5DBA-9873-1D76-35DF-E3DA3C5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93D2-92E4-4C17-00A6-38AF141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958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2376-3D15-5101-2651-AA0F409F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E32B-3A82-7B0B-CCA5-24B26A0C4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41B6-D999-5CC5-5931-96B942D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DB703-8565-6707-52D1-55C93844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AB91-F6BD-B54C-CF51-7E8CCDD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63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55DC3-8245-FB44-9244-EDADFFF1F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D87B-2C9D-F90E-37CD-FD4054397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3666-85D8-2BB3-C75B-4557F088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873D-7BC6-108D-04EF-902D016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4A03-0A18-AC8F-5D65-CA691973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1C8F-0F3F-97CF-9583-8D1C23D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BDDB-2577-7DB9-E40F-8D746012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DFC9-838E-D1A7-B1BF-862181C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1E8B-0E4C-4A2F-A76F-9EA41FC5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0954-9598-8960-E848-DCB4D542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8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4FAB-81B8-0277-F4BD-509435F5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F860-FD0B-9C43-66A6-E9DB0D5B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0A0D-903B-AF53-5DAF-CA752CE9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CF60-FFE9-0BFB-D8D1-6872F459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17607-3F54-660D-CE30-8B5B12F2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837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EC88-C3D1-CED7-FAAD-55188ED2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3556-7369-DC5C-8ACD-7D79E33A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798AF-A789-7A91-3361-309B81C8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02CB-A036-335E-5AEE-F718CC14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C5015-757B-D603-ABF9-BBFE1855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66ED-C1D8-97D1-9F39-848637A4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774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E418-C548-12F2-68C4-6BD9A0C7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F3C7-DBD1-BF2D-D092-05FAF06BE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3D772-8DF4-2E86-9D2B-81E385DE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FA903-0F6F-D356-BA35-7D821746E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2367D-07CF-26EB-F496-0B8248316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1632E-58F4-CFC6-E01D-EA196661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B01DE-96F0-3E41-04A1-46A2EA7A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3F5E5-A4B2-29AA-6943-A51A940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269-1F44-69EB-4E02-5329490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0F5F4-7000-8A4E-AB97-418AD224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7ED9C-D90E-F997-AAA8-F39B46C7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7CE6A-045A-FC6C-ADD7-B66E80C4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738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48928-4D03-F6FB-C254-E29B05AE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038F2-6E2D-899B-7ADB-FAEFF35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8C41E-4CDD-3D5F-82F9-D4C3E617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91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6C01-6A72-C5ED-F272-BD062211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BE39-8F16-EAC3-C79C-1DA05630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37DC1-8935-3600-E77D-C8DE43C6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E35D-01E4-0687-5DF7-631C90AA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9BAA-B911-2492-7A11-3A8851A2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E208-D3F3-ED30-A3E2-3BBE55B2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55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8A5E-6063-EC8F-E4B0-3EC2FA3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F4491-4158-4EC2-91E7-4C3FD6573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633CD-7A35-3080-A860-0CF6E999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AADF-5896-0BCB-C328-D9ED7C9D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3840-CF76-BE6B-A1B7-CD53874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0E08-0CB2-46C0-6F85-93EE23B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38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5DFE1-16F8-F07A-0517-BA67714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AE39-5FBD-2A8B-CD9A-CF3C7662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8720-65FE-D45D-C856-F021DD58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8638-89FE-9E42-AF9B-76DC2AE69F4F}" type="datetimeFigureOut">
              <a:rPr lang="en-FR" smtClean="0"/>
              <a:t>17/08/2023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20A4-2110-C33E-CEAE-F73775E90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A9F3-7814-AC94-AB40-E2910234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3BA9-6C2E-0B48-B007-2C980A53837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165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7426-2D00-94C9-7274-B39F9B6C2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泊松分布和幂律分布下的最大连通图尺寸验证实验</a:t>
            </a:r>
          </a:p>
        </p:txBody>
      </p:sp>
    </p:spTree>
    <p:extLst>
      <p:ext uri="{BB962C8B-B14F-4D97-AF65-F5344CB8AC3E}">
        <p14:creationId xmlns:p14="http://schemas.microsoft.com/office/powerpoint/2010/main" val="411978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464-976F-EEB9-9224-24E7D52C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泊松分布实验设计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E8CB-424A-501F-DF75-8548153F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生成包含</a:t>
            </a:r>
            <a:r>
              <a:rPr lang="en-US" altLang="zh-CN" dirty="0"/>
              <a:t>10000</a:t>
            </a:r>
            <a:r>
              <a:rPr lang="zh-CN" altLang="en-US" dirty="0"/>
              <a:t>个节点的无向图（论文没有说</a:t>
            </a:r>
            <a:r>
              <a:rPr lang="zh-CN" altLang="en-FR" dirty="0"/>
              <a:t>有向</a:t>
            </a:r>
            <a:r>
              <a:rPr lang="zh-CN" altLang="en-US" dirty="0"/>
              <a:t>还是无向，我这里选的无向图），该图的平均度</a:t>
            </a:r>
            <a:r>
              <a:rPr lang="en-GB" dirty="0"/>
              <a:t>k={1.4, 1.9,1.6,2.6} </a:t>
            </a:r>
            <a:r>
              <a:rPr lang="zh-CN" altLang="en-US" dirty="0"/>
              <a:t>并且度符合泊松分布</a:t>
            </a:r>
            <a:endParaRPr lang="en-US" altLang="zh-CN" dirty="0"/>
          </a:p>
          <a:p>
            <a:r>
              <a:rPr lang="zh-CN" altLang="en-US" dirty="0"/>
              <a:t>把该图随机移除</a:t>
            </a:r>
            <a:r>
              <a:rPr lang="en-GB" dirty="0"/>
              <a:t>x</a:t>
            </a:r>
            <a:r>
              <a:rPr lang="zh-CN" altLang="en-US" dirty="0"/>
              <a:t>比例（</a:t>
            </a:r>
            <a:r>
              <a:rPr lang="en-GB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之间的取值）的节点，并把</a:t>
            </a:r>
            <a:r>
              <a:rPr lang="en-GB" dirty="0"/>
              <a:t>x</a:t>
            </a:r>
            <a:r>
              <a:rPr lang="zh-CN" altLang="en-US" dirty="0"/>
              <a:t>作为横坐标，移除后的最大连通图的节点数占所有节点数的比为纵坐标</a:t>
            </a:r>
            <a:endParaRPr lang="en-US" altLang="zh-CN" dirty="0"/>
          </a:p>
          <a:p>
            <a:r>
              <a:rPr lang="en-FR" dirty="0"/>
              <a:t>把上一个步骤重复</a:t>
            </a:r>
            <a:r>
              <a:rPr lang="en-US" altLang="zh-CN" dirty="0"/>
              <a:t>10</a:t>
            </a:r>
            <a:r>
              <a:rPr lang="zh-CN" altLang="en-US" dirty="0"/>
              <a:t>次取平均值</a:t>
            </a:r>
            <a:endParaRPr lang="en-US" altLang="zh-CN" dirty="0"/>
          </a:p>
          <a:p>
            <a:r>
              <a:rPr lang="zh-CN" altLang="en-US" dirty="0"/>
              <a:t>画出最大连通比关于</a:t>
            </a:r>
            <a:r>
              <a:rPr lang="en-GB" dirty="0"/>
              <a:t>x</a:t>
            </a:r>
            <a:r>
              <a:rPr lang="zh-CN" altLang="en-US" dirty="0"/>
              <a:t>的函数</a:t>
            </a:r>
            <a:endParaRPr lang="en-US" altLang="zh-CN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555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F88-AEE6-3241-33B1-2F67D43D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实验图像与论文图像对比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CEEF8-32C6-7813-C6A3-02395E8FC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736" y="1690688"/>
            <a:ext cx="5196064" cy="35972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B6C449-D3C0-BD07-D1ED-6D9EC102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1025"/>
            <a:ext cx="4927412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03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BDC5-0CDB-FD83-917D-9D138950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E641-D4D5-9B46-F8B4-D671985D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我的图有些点不够连贯</a:t>
            </a:r>
            <a:r>
              <a:rPr lang="zh-CN" altLang="en-US" dirty="0"/>
              <a:t>，可能原因是试验次数</a:t>
            </a:r>
            <a:r>
              <a:rPr lang="en-US" altLang="zh-CN" dirty="0"/>
              <a:t>10</a:t>
            </a:r>
            <a:r>
              <a:rPr lang="zh-CN" altLang="en-US" dirty="0"/>
              <a:t>次太少了，因此不够平均</a:t>
            </a:r>
            <a:endParaRPr lang="en-US" altLang="zh-CN" dirty="0"/>
          </a:p>
          <a:p>
            <a:r>
              <a:rPr lang="zh-CN" altLang="en-US" dirty="0"/>
              <a:t>我的图有轻微凸起，具体原因未知</a:t>
            </a:r>
            <a:endParaRPr lang="en-US" altLang="zh-CN" dirty="0"/>
          </a:p>
          <a:p>
            <a:r>
              <a:rPr lang="zh-CN" altLang="en-US" dirty="0"/>
              <a:t>其他地方都和原图几乎一样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95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464-976F-EEB9-9224-24E7D52C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幂律分布实验设计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E8CB-424A-501F-DF75-8548153F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生成包含</a:t>
            </a:r>
            <a:r>
              <a:rPr lang="en-US" altLang="zh-CN" dirty="0"/>
              <a:t>10000</a:t>
            </a:r>
            <a:r>
              <a:rPr lang="zh-CN" altLang="en-US" dirty="0"/>
              <a:t>个节点的无向图，并且度符合泊松分布，指数</a:t>
            </a:r>
            <a:r>
              <a:rPr lang="en-US" altLang="zh-CN" dirty="0"/>
              <a:t>exp = {2.5 , 3}</a:t>
            </a:r>
          </a:p>
          <a:p>
            <a:r>
              <a:rPr lang="zh-CN" altLang="en-US" dirty="0"/>
              <a:t>把该图随机移除</a:t>
            </a:r>
            <a:r>
              <a:rPr lang="en-GB" dirty="0"/>
              <a:t>x</a:t>
            </a:r>
            <a:r>
              <a:rPr lang="zh-CN" altLang="en-US" dirty="0"/>
              <a:t>比例（</a:t>
            </a:r>
            <a:r>
              <a:rPr lang="en-GB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之间的取值）的节点，并把</a:t>
            </a:r>
            <a:r>
              <a:rPr lang="en-GB" dirty="0"/>
              <a:t>x</a:t>
            </a:r>
            <a:r>
              <a:rPr lang="zh-CN" altLang="en-US" dirty="0"/>
              <a:t>作为横坐标，移除后的最大连通图的节点数占所有节点数的比为纵坐标</a:t>
            </a:r>
            <a:endParaRPr lang="en-US" altLang="zh-CN" dirty="0"/>
          </a:p>
          <a:p>
            <a:r>
              <a:rPr lang="en-FR" dirty="0"/>
              <a:t>把上一个步骤重复</a:t>
            </a:r>
            <a:r>
              <a:rPr lang="en-US" altLang="zh-CN" dirty="0"/>
              <a:t>10</a:t>
            </a:r>
            <a:r>
              <a:rPr lang="zh-CN" altLang="en-US" dirty="0"/>
              <a:t>次取平均值</a:t>
            </a:r>
            <a:endParaRPr lang="en-US" altLang="zh-CN" dirty="0"/>
          </a:p>
          <a:p>
            <a:r>
              <a:rPr lang="zh-CN" altLang="en-US" dirty="0"/>
              <a:t>画出最大连通比关于</a:t>
            </a:r>
            <a:r>
              <a:rPr lang="en-GB" dirty="0"/>
              <a:t>x</a:t>
            </a:r>
            <a:r>
              <a:rPr lang="zh-CN" altLang="en-US" dirty="0"/>
              <a:t>的函数</a:t>
            </a:r>
            <a:endParaRPr lang="en-US" altLang="zh-CN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511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F88-AEE6-3241-33B1-2F67D43D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实验图像与论文图像对比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720E3-3782-75AA-9FC8-4CCAFD504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42" y="1825625"/>
            <a:ext cx="5497558" cy="41259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87AE8AC-184D-F7E7-3E00-E414F3814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8" y="2122487"/>
            <a:ext cx="5473544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1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C589-33C1-FAA8-C439-EA6843B8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D2D1-EA2F-D04A-0D7D-2A5A848F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总体趋势一致</a:t>
            </a:r>
            <a:r>
              <a:rPr lang="zh-CN" altLang="en-US" dirty="0"/>
              <a:t>，只是和泊松分布实验一样，不够连贯平滑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26292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421-B78A-20A3-38B6-70F4B379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其它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4D7-1EFB-2E3E-D6C8-8F20BCD5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因为时间限制</a:t>
            </a:r>
            <a:r>
              <a:rPr lang="zh-CN" altLang="en-US" dirty="0"/>
              <a:t>，运行一次</a:t>
            </a:r>
            <a:r>
              <a:rPr lang="en-US" altLang="zh-CN" dirty="0"/>
              <a:t>10</a:t>
            </a:r>
            <a:r>
              <a:rPr lang="zh-CN" altLang="en-US" dirty="0"/>
              <a:t>次平均值的数据需要</a:t>
            </a:r>
            <a:r>
              <a:rPr lang="en-US" altLang="zh-CN" dirty="0"/>
              <a:t>20</a:t>
            </a:r>
            <a:r>
              <a:rPr lang="zh-CN" altLang="en-US" dirty="0"/>
              <a:t>分钟左右，所以没验证更多次数是否会更好，但感觉理论上会。如果需要的话，可以增加实验次数</a:t>
            </a:r>
            <a:endParaRPr lang="en-US" altLang="zh-CN" dirty="0"/>
          </a:p>
          <a:p>
            <a:r>
              <a:rPr lang="en-FR" dirty="0"/>
              <a:t>本实验使用了 networkx 库</a:t>
            </a:r>
            <a:r>
              <a:rPr lang="zh-CN" altLang="en-US" dirty="0"/>
              <a:t>，没使用</a:t>
            </a:r>
            <a:r>
              <a:rPr lang="en-US" altLang="zh-CN" dirty="0"/>
              <a:t> graph </a:t>
            </a:r>
            <a:r>
              <a:rPr lang="zh-CN" altLang="en-US" dirty="0"/>
              <a:t>库，如果需要的话，可以使用 </a:t>
            </a:r>
            <a:r>
              <a:rPr lang="en-US" altLang="zh-CN" dirty="0"/>
              <a:t>graph</a:t>
            </a:r>
            <a:r>
              <a:rPr lang="zh-CN" altLang="en-US" dirty="0"/>
              <a:t> 库来实现代码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7200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50C7-8992-8D8E-A586-F952C5C4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实验代码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4C30-8043-5CA7-8388-6E70D8A3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colab.research.google.com</a:t>
            </a:r>
            <a:r>
              <a:rPr lang="en-GB" dirty="0"/>
              <a:t>/drive/1ukKEucTtTuJHECGLq2JThNXs2LraQ0RO#scrollTo=bb1SGyIZ22cC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2817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352</Words>
  <Application>Microsoft Macintosh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泊松分布和幂律分布下的最大连通图尺寸验证实验</vt:lpstr>
      <vt:lpstr>1. 泊松分布实验设计</vt:lpstr>
      <vt:lpstr>1. 实验图像与论文图像对比</vt:lpstr>
      <vt:lpstr>分析</vt:lpstr>
      <vt:lpstr>2. 幂律分布实验设计</vt:lpstr>
      <vt:lpstr>2. 实验图像与论文图像对比</vt:lpstr>
      <vt:lpstr>分析</vt:lpstr>
      <vt:lpstr>其它</vt:lpstr>
      <vt:lpstr>实验代码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泊松分布和幂律分布下的最大连通图尺寸验证实验</dc:title>
  <dc:creator>Office</dc:creator>
  <cp:lastModifiedBy>Office</cp:lastModifiedBy>
  <cp:revision>4</cp:revision>
  <dcterms:created xsi:type="dcterms:W3CDTF">2023-08-17T00:19:19Z</dcterms:created>
  <dcterms:modified xsi:type="dcterms:W3CDTF">2023-08-17T00:56:03Z</dcterms:modified>
</cp:coreProperties>
</file>