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0721-1219-4B01-9A4A-34AEE33E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E48AC-9CE2-F16A-F62F-A949761F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03EB-AA62-F935-6EB9-D9AD775A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738E-A641-A938-54AC-FD7051AF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0866-5989-F58E-6FD4-2A36F671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57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49A-3FFD-C7E8-A37A-5EA9EB57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845AE-36B1-E139-323D-5720A964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D064-D6BC-850D-19A5-075B4360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3C75-0BD6-3171-B07F-96677F94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A465-AFB9-8647-AB49-2991DA73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380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B410E-9F50-64A7-0F0F-056F7096D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6C72-3B97-2E64-16FB-6117EA82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8385-26E5-1253-9C93-FCB3DD59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2C27-7D9B-37EB-F103-111986C6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0549-0D07-2A99-65B6-85C7C6A9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4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5BD2-FA9D-1A6A-A056-8DE4596D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995C-D438-C8A7-2D5F-9E004ECB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D207-DE1F-4F17-A27F-08E704AF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1240-BD55-886D-4410-85368860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3213-CCAC-3EE3-70DC-BB859DF0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327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B29C-65F1-8EF9-07EF-56FF0BDD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3E3DE-B94A-BF9B-C8B2-D48A126C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1D4A-20E3-D28D-71A3-9B85410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D60E-80C2-F743-15E5-37624718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6AED-E018-2FA9-B422-04828F84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720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69DF-B749-2009-E364-356116B2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B1D6-99CD-546B-07F4-356E1FE63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F52E1-E879-AA79-A81E-551BBB4B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805B-B1D0-5C2F-5C76-1DFFEA5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1F89-2322-F14E-16AD-12A7E54A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B97EA-9F99-309F-324A-C0007E25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34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DC17-0B50-F3D8-38CB-AE4090E7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E407-3A79-7457-A176-703DA30F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A526-0A17-A71F-8006-2B37EFBB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77DA2-0FAC-FC9A-26C8-9940601C2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C89C1-75E0-5088-1925-87E1D2BCA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DEC06-58B0-A021-13F0-E2EE2450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2413-68DE-7FC9-2AC3-17A0F371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5176A-FF82-C523-3393-9DA569B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61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F5AA-87AD-0917-487C-18C745AF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9EFCF-D3B8-F054-7FDA-E5609AD1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176FE-6BE5-DEE3-4A52-2BA0663E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D1E6-908D-B7D1-A03D-6FF64E49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81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14F25-C7E8-9CEE-3DA7-6C669601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8611-D5F3-BD4D-A352-44E80E0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13488-134A-9F9F-0FA4-602C8935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35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1767-A502-610C-6C86-217B057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188F-E6DA-03F0-9DCA-EFCEF559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839C0-B5F9-6045-1C40-7672E772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BBEF0-0570-5FC3-312E-E199FCB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E44A-32E2-BE22-BA29-294B884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3207A-BC9C-20CB-8036-BF287EE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61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05F0-5E20-FF04-2496-087C6A9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55B8D-3333-4C89-19BE-5628A41E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0C37-D51A-CF5A-833E-3D6704C0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1880-EB0B-E732-D0A3-C9C37058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85F2-28D8-C084-39F5-52CFC083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9A6-91BB-7F3E-63F2-99C9FFDA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410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01E30-3590-13DA-B962-05BFDC4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2386-A3FA-B10F-3F0D-2F37E3729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49B0-81FF-0949-F2A9-F32A85DC5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B8BE-DF1C-8B40-B6F4-E0A017AFBD02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29FC-7DAB-4F44-AAC0-043038656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FF07-132C-5B4E-B2A3-9E30479F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501C-446D-F44F-9812-E120DED61B6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12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CD69-150C-3DBA-0241-DAE97717D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FR" dirty="0"/>
              <a:t>ttack success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18C64-D762-778F-C7EB-62C8FC1CD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917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AA07-4963-98F6-600E-20F5E10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3C4E18-4B4A-CC39-6873-D883FC795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054" y="1984771"/>
            <a:ext cx="7257891" cy="30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5B42-DE6D-8EA9-A27C-8C123A78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FE83-E781-FDF3-2DCC-5938059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以下是对上面那段话的理解</a:t>
            </a:r>
            <a:r>
              <a:rPr lang="zh-CN" altLang="en-US" dirty="0"/>
              <a:t>，不知道是否准确。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5421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ACA9-F079-462A-0D74-4C30F04D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58"/>
            <a:ext cx="10515600" cy="4351338"/>
          </a:xfrm>
        </p:spPr>
        <p:txBody>
          <a:bodyPr/>
          <a:lstStyle/>
          <a:p>
            <a:r>
              <a:rPr lang="en-FR" dirty="0"/>
              <a:t>假设要进行联邦学习</a:t>
            </a:r>
            <a:r>
              <a:rPr lang="zh-CN" altLang="en-US" dirty="0"/>
              <a:t>，并且一共有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client</a:t>
            </a:r>
            <a:r>
              <a:rPr lang="zh-CN" altLang="en-US" dirty="0"/>
              <a:t>，并且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client</a:t>
            </a:r>
            <a:r>
              <a:rPr lang="zh-CN" altLang="en-US" dirty="0"/>
              <a:t>之间的连接符合某种连接分布（比如泊松分布），如下图所示：</a:t>
            </a:r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A1A33-1A77-9476-10CE-39D6F235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93" y="1703240"/>
            <a:ext cx="4393213" cy="45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808D2-3B6E-45CE-B838-A613DF53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5666600"/>
          </a:xfrm>
        </p:spPr>
        <p:txBody>
          <a:bodyPr/>
          <a:lstStyle/>
          <a:p>
            <a:r>
              <a:rPr lang="en-FR" dirty="0"/>
              <a:t>但是在训练开始前</a:t>
            </a:r>
            <a:r>
              <a:rPr lang="zh-CN" altLang="en-US" dirty="0"/>
              <a:t>，有些点被黑了，因此无法参与联邦学习了，假如有</a:t>
            </a:r>
            <a:r>
              <a:rPr lang="en-US" altLang="zh-CN" dirty="0"/>
              <a:t>5</a:t>
            </a:r>
            <a:r>
              <a:rPr lang="zh-CN" altLang="en-US" dirty="0"/>
              <a:t>个点被黑了，那么只剩</a:t>
            </a:r>
            <a:r>
              <a:rPr lang="en-US" altLang="zh-CN" dirty="0"/>
              <a:t>5</a:t>
            </a:r>
            <a:r>
              <a:rPr lang="zh-CN" altLang="en-US" dirty="0"/>
              <a:t>个点可以进行联邦学习，剩余健康的</a:t>
            </a:r>
            <a:r>
              <a:rPr lang="en-US" altLang="zh-CN" dirty="0"/>
              <a:t>5</a:t>
            </a:r>
            <a:r>
              <a:rPr lang="zh-CN" altLang="en-US" dirty="0"/>
              <a:t>个点如下图所示：</a:t>
            </a:r>
            <a:endParaRPr lang="en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0997A-EE6E-4E25-6986-65308E6F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34" y="1685925"/>
            <a:ext cx="4993731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A50-0967-23F4-D34C-977114A7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前后两幅图的对比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A93A-E6AC-76E5-1F52-F98604E9E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15" y="1825625"/>
            <a:ext cx="88015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32E2-E526-CA7B-AA03-1A599071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92DD-E112-989A-42B9-DA06697B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因为训练样本减少</a:t>
            </a:r>
            <a:r>
              <a:rPr lang="zh-CN" altLang="en-US" dirty="0"/>
              <a:t>，同时</a:t>
            </a:r>
            <a:r>
              <a:rPr lang="en-US" altLang="zh-CN" dirty="0"/>
              <a:t>client</a:t>
            </a:r>
            <a:r>
              <a:rPr lang="zh-CN" altLang="en-US" dirty="0"/>
              <a:t>数量也减少，因此在同样的参数设置下，模型过拟合的可能性也更高。所以，更容易</a:t>
            </a:r>
            <a:r>
              <a:rPr lang="zh-CN" altLang="en-FR" dirty="0"/>
              <a:t>查别</a:t>
            </a:r>
            <a:r>
              <a:rPr lang="zh-CN" altLang="en-US" dirty="0"/>
              <a:t>出</a:t>
            </a:r>
            <a:r>
              <a:rPr lang="en-US" altLang="zh-CN" dirty="0"/>
              <a:t>member</a:t>
            </a:r>
            <a:r>
              <a:rPr lang="zh-CN" altLang="en-US" dirty="0"/>
              <a:t>和</a:t>
            </a:r>
            <a:r>
              <a:rPr lang="en-US" altLang="zh-CN" dirty="0"/>
              <a:t>nonmember</a:t>
            </a:r>
            <a:r>
              <a:rPr lang="zh-CN" altLang="en-US" dirty="0"/>
              <a:t>的区别。</a:t>
            </a:r>
            <a:endParaRPr lang="en-US" altLang="zh-CN" dirty="0"/>
          </a:p>
          <a:p>
            <a:r>
              <a:rPr lang="en-FR" dirty="0"/>
              <a:t>最终</a:t>
            </a:r>
            <a:r>
              <a:rPr lang="zh-CN" altLang="en-US" dirty="0"/>
              <a:t>，理论上，</a:t>
            </a:r>
            <a:r>
              <a:rPr lang="en-US" altLang="zh-CN" dirty="0"/>
              <a:t>attack success rate</a:t>
            </a:r>
            <a:r>
              <a:rPr lang="zh-CN" altLang="en-US" dirty="0"/>
              <a:t> 也更高。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是否是这个意思呢？</a:t>
            </a:r>
            <a:endParaRPr lang="en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3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Attack success rate</vt:lpstr>
      <vt:lpstr>PowerPoint Presentation</vt:lpstr>
      <vt:lpstr>PowerPoint Presentation</vt:lpstr>
      <vt:lpstr>PowerPoint Presentation</vt:lpstr>
      <vt:lpstr>PowerPoint Presentation</vt:lpstr>
      <vt:lpstr>前后两幅图的对比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success rate</dc:title>
  <dc:creator>Office</dc:creator>
  <cp:lastModifiedBy>Office</cp:lastModifiedBy>
  <cp:revision>1</cp:revision>
  <dcterms:created xsi:type="dcterms:W3CDTF">2023-08-21T20:03:14Z</dcterms:created>
  <dcterms:modified xsi:type="dcterms:W3CDTF">2023-08-21T20:59:50Z</dcterms:modified>
</cp:coreProperties>
</file>