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fdf050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fdf050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fdf050f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fdf050f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CharlieCoxAustin/GroupAssignment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3325" y="744575"/>
            <a:ext cx="5879100" cy="16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Library System Project</a:t>
            </a:r>
            <a:endParaRPr/>
          </a:p>
        </p:txBody>
      </p:sp>
      <p:sp>
        <p:nvSpPr>
          <p:cNvPr id="135" name="Google Shape;135;p13"/>
          <p:cNvSpPr txBox="1"/>
          <p:nvPr>
            <p:ph idx="1" type="subTitle"/>
          </p:nvPr>
        </p:nvSpPr>
        <p:spPr>
          <a:xfrm>
            <a:off x="311700" y="2834125"/>
            <a:ext cx="8520600" cy="1370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CS4398 - Group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Eyman Ahmad</a:t>
            </a:r>
            <a:endParaRPr/>
          </a:p>
          <a:p>
            <a:pPr indent="0" lvl="0" marL="0" rtl="0" algn="l">
              <a:spcBef>
                <a:spcPts val="0"/>
              </a:spcBef>
              <a:spcAft>
                <a:spcPts val="0"/>
              </a:spcAft>
              <a:buNone/>
            </a:pPr>
            <a:r>
              <a:rPr lang="en"/>
              <a:t>Joseph Antholzner</a:t>
            </a:r>
            <a:endParaRPr/>
          </a:p>
          <a:p>
            <a:pPr indent="0" lvl="0" marL="0" rtl="0" algn="l">
              <a:spcBef>
                <a:spcPts val="0"/>
              </a:spcBef>
              <a:spcAft>
                <a:spcPts val="0"/>
              </a:spcAft>
              <a:buNone/>
            </a:pPr>
            <a:r>
              <a:rPr lang="en"/>
              <a:t>Charlie Cox</a:t>
            </a:r>
            <a:endParaRPr/>
          </a:p>
          <a:p>
            <a:pPr indent="0" lvl="0" marL="0" rtl="0" algn="l">
              <a:spcBef>
                <a:spcPts val="0"/>
              </a:spcBef>
              <a:spcAft>
                <a:spcPts val="0"/>
              </a:spcAft>
              <a:buNone/>
            </a:pPr>
            <a:r>
              <a:rPr lang="en"/>
              <a:t>Bryan Patrick King Schilhab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repository link - </a:t>
            </a:r>
            <a:r>
              <a:rPr lang="en" u="sng">
                <a:solidFill>
                  <a:schemeClr val="hlink"/>
                </a:solidFill>
                <a:hlinkClick r:id="rId3"/>
              </a:rPr>
              <a:t>https://github.com/CharlieCoxAustin/GroupAssignment2</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Collaboration</a:t>
            </a:r>
            <a:endParaRPr/>
          </a:p>
        </p:txBody>
      </p:sp>
      <p:sp>
        <p:nvSpPr>
          <p:cNvPr id="141" name="Google Shape;141;p14"/>
          <p:cNvSpPr txBox="1"/>
          <p:nvPr>
            <p:ph idx="1" type="body"/>
          </p:nvPr>
        </p:nvSpPr>
        <p:spPr>
          <a:xfrm>
            <a:off x="311700" y="1304875"/>
            <a:ext cx="8520600" cy="3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Our collaboration started this past Monday, where we met and started discussing the assignment.  After working through our textual analysis and making our class diagram, we decided to split up the work as follows: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Charlie has strong java skills, so he volunteered to do a bulk of the programming work.</a:t>
            </a:r>
            <a:endParaRPr sz="1400"/>
          </a:p>
          <a:p>
            <a:pPr indent="0" lvl="0" marL="0" rtl="0" algn="l">
              <a:spcBef>
                <a:spcPts val="0"/>
              </a:spcBef>
              <a:spcAft>
                <a:spcPts val="0"/>
              </a:spcAft>
              <a:buClr>
                <a:schemeClr val="dk1"/>
              </a:buClr>
              <a:buSzPts val="1100"/>
              <a:buFont typeface="Arial"/>
              <a:buNone/>
            </a:pPr>
            <a:r>
              <a:rPr lang="en" sz="1400"/>
              <a:t>Joe has 9 years of experience as a tester and test lead with General Motors, so I tackled the test cases.</a:t>
            </a:r>
            <a:endParaRPr sz="1400"/>
          </a:p>
          <a:p>
            <a:pPr indent="0" lvl="0" marL="0" rtl="0" algn="l">
              <a:spcBef>
                <a:spcPts val="0"/>
              </a:spcBef>
              <a:spcAft>
                <a:spcPts val="0"/>
              </a:spcAft>
              <a:buClr>
                <a:schemeClr val="dk1"/>
              </a:buClr>
              <a:buSzPts val="1100"/>
              <a:buFont typeface="Arial"/>
              <a:buNone/>
            </a:pPr>
            <a:r>
              <a:rPr lang="en" sz="1400"/>
              <a:t>Bryan and Eyman agreed to work </a:t>
            </a:r>
            <a:r>
              <a:rPr lang="en" sz="1400"/>
              <a:t>together </a:t>
            </a:r>
            <a:r>
              <a:rPr lang="en" sz="1400"/>
              <a:t>on the diagrams.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We met again Wednesday and each one of us were pretty much done with our parts.  The meeting still lasted about 5 hours, as we spent time evening reviewing and modifying what each other had done.  By the end of the night, we were pretty much done with only a few more tweaks needed, so we decided to meet again on Thursday to review and practice presenting, and worked out the final issues with the different parts.</a:t>
            </a:r>
            <a:endParaRPr sz="1400"/>
          </a:p>
          <a:p>
            <a:pPr indent="0" lvl="0" marL="0" rtl="0" algn="l">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Textual Analysis</a:t>
            </a:r>
            <a:endParaRPr/>
          </a:p>
        </p:txBody>
      </p:sp>
      <p:pic>
        <p:nvPicPr>
          <p:cNvPr id="147" name="Google Shape;147;p15"/>
          <p:cNvPicPr preferRelativeResize="0"/>
          <p:nvPr/>
        </p:nvPicPr>
        <p:blipFill>
          <a:blip r:embed="rId3">
            <a:alphaModFix/>
          </a:blip>
          <a:stretch>
            <a:fillRect/>
          </a:stretch>
        </p:blipFill>
        <p:spPr>
          <a:xfrm>
            <a:off x="152400" y="1322525"/>
            <a:ext cx="8839204" cy="35520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