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7" r:id="rId4"/>
    <p:sldId id="268" r:id="rId5"/>
    <p:sldId id="269" r:id="rId6"/>
    <p:sldId id="270" r:id="rId7"/>
    <p:sldId id="271" r:id="rId8"/>
    <p:sldId id="272" r:id="rId9"/>
    <p:sldId id="273" r:id="rId10"/>
    <p:sldId id="278" r:id="rId11"/>
    <p:sldId id="279" r:id="rId12"/>
    <p:sldId id="274" r:id="rId13"/>
    <p:sldId id="275"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F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94681" autoAdjust="0"/>
  </p:normalViewPr>
  <p:slideViewPr>
    <p:cSldViewPr>
      <p:cViewPr>
        <p:scale>
          <a:sx n="89" d="100"/>
          <a:sy n="89" d="100"/>
        </p:scale>
        <p:origin x="1912" y="56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8054F4-3C2D-D545-B374-96CD7AC13266}" type="doc">
      <dgm:prSet loTypeId="urn:microsoft.com/office/officeart/2008/layout/HorizontalMultiLevelHierarchy" loCatId="" qsTypeId="urn:microsoft.com/office/officeart/2005/8/quickstyle/simple4" qsCatId="simple" csTypeId="urn:microsoft.com/office/officeart/2005/8/colors/accent1_2" csCatId="accent1" phldr="1"/>
      <dgm:spPr/>
      <dgm:t>
        <a:bodyPr/>
        <a:lstStyle/>
        <a:p>
          <a:endParaRPr lang="en-US"/>
        </a:p>
      </dgm:t>
    </dgm:pt>
    <dgm:pt modelId="{B6A78ED9-3D88-A846-87C4-A4D1697F0647}">
      <dgm:prSet phldrT="[Text]" custT="1"/>
      <dgm:spPr/>
      <dgm:t>
        <a:bodyPr/>
        <a:lstStyle/>
        <a:p>
          <a:r>
            <a:rPr lang="en-US" sz="3600" dirty="0" smtClean="0">
              <a:solidFill>
                <a:schemeClr val="accent4">
                  <a:lumMod val="50000"/>
                </a:schemeClr>
              </a:solidFill>
            </a:rPr>
            <a:t>Road Network</a:t>
          </a:r>
          <a:endParaRPr lang="en-US" sz="3600" dirty="0">
            <a:solidFill>
              <a:schemeClr val="accent4">
                <a:lumMod val="50000"/>
              </a:schemeClr>
            </a:solidFill>
          </a:endParaRPr>
        </a:p>
      </dgm:t>
    </dgm:pt>
    <dgm:pt modelId="{9B8898AC-2179-0F4F-ACDB-6B7BC894ACFB}" type="parTrans" cxnId="{765168A0-EF39-3748-8C89-871984A54332}">
      <dgm:prSet/>
      <dgm:spPr/>
      <dgm:t>
        <a:bodyPr/>
        <a:lstStyle/>
        <a:p>
          <a:endParaRPr lang="en-US"/>
        </a:p>
      </dgm:t>
    </dgm:pt>
    <dgm:pt modelId="{E3E3617F-B5E3-A042-B745-1816CBA3667F}" type="sibTrans" cxnId="{765168A0-EF39-3748-8C89-871984A54332}">
      <dgm:prSet/>
      <dgm:spPr/>
      <dgm:t>
        <a:bodyPr/>
        <a:lstStyle/>
        <a:p>
          <a:endParaRPr lang="en-US"/>
        </a:p>
      </dgm:t>
    </dgm:pt>
    <dgm:pt modelId="{EA68F5A5-90A6-A343-B16C-A0DD9F765C8E}">
      <dgm:prSet phldrT="[Text]" custT="1"/>
      <dgm:spPr/>
      <dgm:t>
        <a:bodyPr/>
        <a:lstStyle/>
        <a:p>
          <a:r>
            <a:rPr lang="en-US" sz="2800" dirty="0" smtClean="0">
              <a:solidFill>
                <a:schemeClr val="accent4">
                  <a:lumMod val="50000"/>
                </a:schemeClr>
              </a:solidFill>
            </a:rPr>
            <a:t>Roads</a:t>
          </a:r>
          <a:endParaRPr lang="en-US" sz="2800" dirty="0">
            <a:solidFill>
              <a:schemeClr val="accent4">
                <a:lumMod val="50000"/>
              </a:schemeClr>
            </a:solidFill>
          </a:endParaRPr>
        </a:p>
      </dgm:t>
    </dgm:pt>
    <dgm:pt modelId="{D6C0BB86-7001-8045-954D-5C20AD906D97}" type="parTrans" cxnId="{B00B9FAC-E940-FC4C-879E-E2C9C152D05F}">
      <dgm:prSet/>
      <dgm:spPr/>
      <dgm:t>
        <a:bodyPr/>
        <a:lstStyle/>
        <a:p>
          <a:endParaRPr lang="en-US"/>
        </a:p>
      </dgm:t>
    </dgm:pt>
    <dgm:pt modelId="{A2F3E95D-63C7-404F-89B8-28AD84F65B4E}" type="sibTrans" cxnId="{B00B9FAC-E940-FC4C-879E-E2C9C152D05F}">
      <dgm:prSet/>
      <dgm:spPr/>
      <dgm:t>
        <a:bodyPr/>
        <a:lstStyle/>
        <a:p>
          <a:endParaRPr lang="en-US"/>
        </a:p>
      </dgm:t>
    </dgm:pt>
    <dgm:pt modelId="{DE8E4CDA-73A9-FF4A-9F98-B62361943209}">
      <dgm:prSet phldrT="[Text]" custT="1"/>
      <dgm:spPr/>
      <dgm:t>
        <a:bodyPr/>
        <a:lstStyle/>
        <a:p>
          <a:r>
            <a:rPr lang="en-US" sz="2800" dirty="0" smtClean="0">
              <a:solidFill>
                <a:schemeClr val="accent4">
                  <a:lumMod val="50000"/>
                </a:schemeClr>
              </a:solidFill>
            </a:rPr>
            <a:t>Intersection</a:t>
          </a:r>
          <a:endParaRPr lang="en-US" sz="2800" dirty="0">
            <a:solidFill>
              <a:schemeClr val="accent4">
                <a:lumMod val="50000"/>
              </a:schemeClr>
            </a:solidFill>
          </a:endParaRPr>
        </a:p>
      </dgm:t>
    </dgm:pt>
    <dgm:pt modelId="{B9458A7D-84C1-B84E-BA30-998A589B7276}" type="parTrans" cxnId="{6C5F77F0-6D4E-BF46-9EC2-CEA4D79F3377}">
      <dgm:prSet/>
      <dgm:spPr/>
      <dgm:t>
        <a:bodyPr/>
        <a:lstStyle/>
        <a:p>
          <a:endParaRPr lang="en-US"/>
        </a:p>
      </dgm:t>
    </dgm:pt>
    <dgm:pt modelId="{0EC4525C-4866-5A49-B142-01D0D1657C9A}" type="sibTrans" cxnId="{6C5F77F0-6D4E-BF46-9EC2-CEA4D79F3377}">
      <dgm:prSet/>
      <dgm:spPr/>
      <dgm:t>
        <a:bodyPr/>
        <a:lstStyle/>
        <a:p>
          <a:endParaRPr lang="en-US"/>
        </a:p>
      </dgm:t>
    </dgm:pt>
    <dgm:pt modelId="{5B31351A-5EF6-1244-BC72-ED4CE142DF8D}">
      <dgm:prSet phldrT="[Text]" custT="1"/>
      <dgm:spPr/>
      <dgm:t>
        <a:bodyPr/>
        <a:lstStyle/>
        <a:p>
          <a:r>
            <a:rPr lang="en-US" sz="2800" dirty="0" smtClean="0">
              <a:solidFill>
                <a:schemeClr val="accent4">
                  <a:lumMod val="50000"/>
                </a:schemeClr>
              </a:solidFill>
            </a:rPr>
            <a:t>Map</a:t>
          </a:r>
          <a:endParaRPr lang="en-US" sz="2800" dirty="0">
            <a:solidFill>
              <a:schemeClr val="accent4">
                <a:lumMod val="50000"/>
              </a:schemeClr>
            </a:solidFill>
          </a:endParaRPr>
        </a:p>
      </dgm:t>
    </dgm:pt>
    <dgm:pt modelId="{A14677E5-690D-104D-8D69-322E2F087607}" type="parTrans" cxnId="{20097EF5-BDEE-FB49-8C4E-932991FCA800}">
      <dgm:prSet/>
      <dgm:spPr/>
      <dgm:t>
        <a:bodyPr/>
        <a:lstStyle/>
        <a:p>
          <a:endParaRPr lang="en-US"/>
        </a:p>
      </dgm:t>
    </dgm:pt>
    <dgm:pt modelId="{216D3231-94A3-294F-83AA-EFF765EA922D}" type="sibTrans" cxnId="{20097EF5-BDEE-FB49-8C4E-932991FCA800}">
      <dgm:prSet/>
      <dgm:spPr/>
      <dgm:t>
        <a:bodyPr/>
        <a:lstStyle/>
        <a:p>
          <a:endParaRPr lang="en-US"/>
        </a:p>
      </dgm:t>
    </dgm:pt>
    <dgm:pt modelId="{BC524F89-21EA-A648-938D-5B5D336C6C1F}">
      <dgm:prSet phldrT="[Text]" custT="1"/>
      <dgm:spPr/>
      <dgm:t>
        <a:bodyPr/>
        <a:lstStyle/>
        <a:p>
          <a:r>
            <a:rPr lang="en-US" sz="2800" dirty="0" err="1" smtClean="0">
              <a:solidFill>
                <a:schemeClr val="accent4">
                  <a:lumMod val="50000"/>
                </a:schemeClr>
              </a:solidFill>
            </a:rPr>
            <a:t>ReverseMap</a:t>
          </a:r>
          <a:endParaRPr lang="en-US" sz="2800" dirty="0">
            <a:solidFill>
              <a:schemeClr val="accent4">
                <a:lumMod val="50000"/>
              </a:schemeClr>
            </a:solidFill>
          </a:endParaRPr>
        </a:p>
      </dgm:t>
    </dgm:pt>
    <dgm:pt modelId="{37A5FC40-CE49-AD47-9228-702AAE3BA613}" type="parTrans" cxnId="{B764F841-CD91-5E45-ABA4-180B261CB124}">
      <dgm:prSet/>
      <dgm:spPr/>
      <dgm:t>
        <a:bodyPr/>
        <a:lstStyle/>
        <a:p>
          <a:endParaRPr lang="en-US"/>
        </a:p>
      </dgm:t>
    </dgm:pt>
    <dgm:pt modelId="{B355F768-1F41-BE47-B4F9-7D57C7CC818D}" type="sibTrans" cxnId="{B764F841-CD91-5E45-ABA4-180B261CB124}">
      <dgm:prSet/>
      <dgm:spPr/>
      <dgm:t>
        <a:bodyPr/>
        <a:lstStyle/>
        <a:p>
          <a:endParaRPr lang="en-US"/>
        </a:p>
      </dgm:t>
    </dgm:pt>
    <dgm:pt modelId="{3EC914B6-F1B3-4D47-BF91-D56AAF956F1C}" type="pres">
      <dgm:prSet presAssocID="{948054F4-3C2D-D545-B374-96CD7AC13266}" presName="Name0" presStyleCnt="0">
        <dgm:presLayoutVars>
          <dgm:chPref val="1"/>
          <dgm:dir/>
          <dgm:animOne val="branch"/>
          <dgm:animLvl val="lvl"/>
          <dgm:resizeHandles val="exact"/>
        </dgm:presLayoutVars>
      </dgm:prSet>
      <dgm:spPr/>
    </dgm:pt>
    <dgm:pt modelId="{ED5D30AC-DE9F-E342-B890-2B81C4E30FC6}" type="pres">
      <dgm:prSet presAssocID="{B6A78ED9-3D88-A846-87C4-A4D1697F0647}" presName="root1" presStyleCnt="0"/>
      <dgm:spPr/>
    </dgm:pt>
    <dgm:pt modelId="{6BF5D264-CEBA-ED45-AE81-0A0F54B139CB}" type="pres">
      <dgm:prSet presAssocID="{B6A78ED9-3D88-A846-87C4-A4D1697F0647}" presName="LevelOneTextNode" presStyleLbl="node0" presStyleIdx="0" presStyleCnt="1">
        <dgm:presLayoutVars>
          <dgm:chPref val="3"/>
        </dgm:presLayoutVars>
      </dgm:prSet>
      <dgm:spPr/>
      <dgm:t>
        <a:bodyPr/>
        <a:lstStyle/>
        <a:p>
          <a:endParaRPr lang="en-US"/>
        </a:p>
      </dgm:t>
    </dgm:pt>
    <dgm:pt modelId="{DF3A1743-7F28-814B-A528-A3904537D8E9}" type="pres">
      <dgm:prSet presAssocID="{B6A78ED9-3D88-A846-87C4-A4D1697F0647}" presName="level2hierChild" presStyleCnt="0"/>
      <dgm:spPr/>
    </dgm:pt>
    <dgm:pt modelId="{C8291A97-1987-B04D-A9D2-7FAA2DB5D171}" type="pres">
      <dgm:prSet presAssocID="{D6C0BB86-7001-8045-954D-5C20AD906D97}" presName="conn2-1" presStyleLbl="parChTrans1D2" presStyleIdx="0" presStyleCnt="4"/>
      <dgm:spPr/>
    </dgm:pt>
    <dgm:pt modelId="{624D7592-C448-6448-A58B-178ED87C3244}" type="pres">
      <dgm:prSet presAssocID="{D6C0BB86-7001-8045-954D-5C20AD906D97}" presName="connTx" presStyleLbl="parChTrans1D2" presStyleIdx="0" presStyleCnt="4"/>
      <dgm:spPr/>
    </dgm:pt>
    <dgm:pt modelId="{B570A59B-5118-6D4B-9FEE-A784CAFC636D}" type="pres">
      <dgm:prSet presAssocID="{EA68F5A5-90A6-A343-B16C-A0DD9F765C8E}" presName="root2" presStyleCnt="0"/>
      <dgm:spPr/>
    </dgm:pt>
    <dgm:pt modelId="{C28F1290-A9C3-5C42-8EB1-711520161741}" type="pres">
      <dgm:prSet presAssocID="{EA68F5A5-90A6-A343-B16C-A0DD9F765C8E}" presName="LevelTwoTextNode" presStyleLbl="node2" presStyleIdx="0" presStyleCnt="4">
        <dgm:presLayoutVars>
          <dgm:chPref val="3"/>
        </dgm:presLayoutVars>
      </dgm:prSet>
      <dgm:spPr/>
    </dgm:pt>
    <dgm:pt modelId="{9A8190E6-E73B-1240-B30F-F68674C15D3E}" type="pres">
      <dgm:prSet presAssocID="{EA68F5A5-90A6-A343-B16C-A0DD9F765C8E}" presName="level3hierChild" presStyleCnt="0"/>
      <dgm:spPr/>
    </dgm:pt>
    <dgm:pt modelId="{02DDF831-8289-F94D-A970-D0E27EB81AA2}" type="pres">
      <dgm:prSet presAssocID="{B9458A7D-84C1-B84E-BA30-998A589B7276}" presName="conn2-1" presStyleLbl="parChTrans1D2" presStyleIdx="1" presStyleCnt="4"/>
      <dgm:spPr/>
    </dgm:pt>
    <dgm:pt modelId="{F7E6FFCC-F91C-9042-930B-CDB3EA5F29E0}" type="pres">
      <dgm:prSet presAssocID="{B9458A7D-84C1-B84E-BA30-998A589B7276}" presName="connTx" presStyleLbl="parChTrans1D2" presStyleIdx="1" presStyleCnt="4"/>
      <dgm:spPr/>
    </dgm:pt>
    <dgm:pt modelId="{3FA151C2-DF22-9349-A730-762ACAF6C743}" type="pres">
      <dgm:prSet presAssocID="{DE8E4CDA-73A9-FF4A-9F98-B62361943209}" presName="root2" presStyleCnt="0"/>
      <dgm:spPr/>
    </dgm:pt>
    <dgm:pt modelId="{3CEED1E9-DFA2-D04E-A1AF-DF9FD45AE4DD}" type="pres">
      <dgm:prSet presAssocID="{DE8E4CDA-73A9-FF4A-9F98-B62361943209}" presName="LevelTwoTextNode" presStyleLbl="node2" presStyleIdx="1" presStyleCnt="4">
        <dgm:presLayoutVars>
          <dgm:chPref val="3"/>
        </dgm:presLayoutVars>
      </dgm:prSet>
      <dgm:spPr/>
    </dgm:pt>
    <dgm:pt modelId="{79521DD2-C019-EA45-9C33-01CE9F5A7F86}" type="pres">
      <dgm:prSet presAssocID="{DE8E4CDA-73A9-FF4A-9F98-B62361943209}" presName="level3hierChild" presStyleCnt="0"/>
      <dgm:spPr/>
    </dgm:pt>
    <dgm:pt modelId="{D775AF56-CCA1-294E-A372-BA439B9EEF0F}" type="pres">
      <dgm:prSet presAssocID="{A14677E5-690D-104D-8D69-322E2F087607}" presName="conn2-1" presStyleLbl="parChTrans1D2" presStyleIdx="2" presStyleCnt="4"/>
      <dgm:spPr/>
    </dgm:pt>
    <dgm:pt modelId="{6331C53A-5B3B-1D45-8A15-F689F616F322}" type="pres">
      <dgm:prSet presAssocID="{A14677E5-690D-104D-8D69-322E2F087607}" presName="connTx" presStyleLbl="parChTrans1D2" presStyleIdx="2" presStyleCnt="4"/>
      <dgm:spPr/>
    </dgm:pt>
    <dgm:pt modelId="{2E5981B8-7419-DE4E-8E17-FB882999C243}" type="pres">
      <dgm:prSet presAssocID="{5B31351A-5EF6-1244-BC72-ED4CE142DF8D}" presName="root2" presStyleCnt="0"/>
      <dgm:spPr/>
    </dgm:pt>
    <dgm:pt modelId="{B5A3E268-D460-7140-B2A9-5888BF5567D2}" type="pres">
      <dgm:prSet presAssocID="{5B31351A-5EF6-1244-BC72-ED4CE142DF8D}" presName="LevelTwoTextNode" presStyleLbl="node2" presStyleIdx="2" presStyleCnt="4">
        <dgm:presLayoutVars>
          <dgm:chPref val="3"/>
        </dgm:presLayoutVars>
      </dgm:prSet>
      <dgm:spPr/>
    </dgm:pt>
    <dgm:pt modelId="{C7A96926-F628-1146-9D3C-D91D7BBF5F16}" type="pres">
      <dgm:prSet presAssocID="{5B31351A-5EF6-1244-BC72-ED4CE142DF8D}" presName="level3hierChild" presStyleCnt="0"/>
      <dgm:spPr/>
    </dgm:pt>
    <dgm:pt modelId="{20436FDE-5E01-F049-AA96-AC3832E70C19}" type="pres">
      <dgm:prSet presAssocID="{37A5FC40-CE49-AD47-9228-702AAE3BA613}" presName="conn2-1" presStyleLbl="parChTrans1D2" presStyleIdx="3" presStyleCnt="4"/>
      <dgm:spPr/>
    </dgm:pt>
    <dgm:pt modelId="{7BF86E65-4903-0342-A1B8-BB32C0EED8CA}" type="pres">
      <dgm:prSet presAssocID="{37A5FC40-CE49-AD47-9228-702AAE3BA613}" presName="connTx" presStyleLbl="parChTrans1D2" presStyleIdx="3" presStyleCnt="4"/>
      <dgm:spPr/>
    </dgm:pt>
    <dgm:pt modelId="{284E5A44-3FD5-9040-8B27-F3A840D0BDFC}" type="pres">
      <dgm:prSet presAssocID="{BC524F89-21EA-A648-938D-5B5D336C6C1F}" presName="root2" presStyleCnt="0"/>
      <dgm:spPr/>
    </dgm:pt>
    <dgm:pt modelId="{69F280DC-F52C-0D4F-A5C4-B9E11AA6B49A}" type="pres">
      <dgm:prSet presAssocID="{BC524F89-21EA-A648-938D-5B5D336C6C1F}" presName="LevelTwoTextNode" presStyleLbl="node2" presStyleIdx="3" presStyleCnt="4">
        <dgm:presLayoutVars>
          <dgm:chPref val="3"/>
        </dgm:presLayoutVars>
      </dgm:prSet>
      <dgm:spPr/>
    </dgm:pt>
    <dgm:pt modelId="{3DD886AA-EFF1-8345-9E26-A97C2E8E774F}" type="pres">
      <dgm:prSet presAssocID="{BC524F89-21EA-A648-938D-5B5D336C6C1F}" presName="level3hierChild" presStyleCnt="0"/>
      <dgm:spPr/>
    </dgm:pt>
  </dgm:ptLst>
  <dgm:cxnLst>
    <dgm:cxn modelId="{E1D6AB7E-656B-F14B-A01F-B98038591AC6}" type="presOf" srcId="{948054F4-3C2D-D545-B374-96CD7AC13266}" destId="{3EC914B6-F1B3-4D47-BF91-D56AAF956F1C}" srcOrd="0" destOrd="0" presId="urn:microsoft.com/office/officeart/2008/layout/HorizontalMultiLevelHierarchy"/>
    <dgm:cxn modelId="{E306AE4E-85C3-5445-9AAD-41B250F9A4E0}" type="presOf" srcId="{D6C0BB86-7001-8045-954D-5C20AD906D97}" destId="{624D7592-C448-6448-A58B-178ED87C3244}" srcOrd="1" destOrd="0" presId="urn:microsoft.com/office/officeart/2008/layout/HorizontalMultiLevelHierarchy"/>
    <dgm:cxn modelId="{2FC60AFC-2570-144D-B12E-EA83A6B59084}" type="presOf" srcId="{EA68F5A5-90A6-A343-B16C-A0DD9F765C8E}" destId="{C28F1290-A9C3-5C42-8EB1-711520161741}" srcOrd="0" destOrd="0" presId="urn:microsoft.com/office/officeart/2008/layout/HorizontalMultiLevelHierarchy"/>
    <dgm:cxn modelId="{506CF50F-6F82-814A-B58E-90C0F92C8941}" type="presOf" srcId="{B9458A7D-84C1-B84E-BA30-998A589B7276}" destId="{F7E6FFCC-F91C-9042-930B-CDB3EA5F29E0}" srcOrd="1" destOrd="0" presId="urn:microsoft.com/office/officeart/2008/layout/HorizontalMultiLevelHierarchy"/>
    <dgm:cxn modelId="{6CF81D44-3BB0-5E42-AFD1-C54C9E402E1E}" type="presOf" srcId="{B9458A7D-84C1-B84E-BA30-998A589B7276}" destId="{02DDF831-8289-F94D-A970-D0E27EB81AA2}" srcOrd="0" destOrd="0" presId="urn:microsoft.com/office/officeart/2008/layout/HorizontalMultiLevelHierarchy"/>
    <dgm:cxn modelId="{B764F841-CD91-5E45-ABA4-180B261CB124}" srcId="{B6A78ED9-3D88-A846-87C4-A4D1697F0647}" destId="{BC524F89-21EA-A648-938D-5B5D336C6C1F}" srcOrd="3" destOrd="0" parTransId="{37A5FC40-CE49-AD47-9228-702AAE3BA613}" sibTransId="{B355F768-1F41-BE47-B4F9-7D57C7CC818D}"/>
    <dgm:cxn modelId="{765168A0-EF39-3748-8C89-871984A54332}" srcId="{948054F4-3C2D-D545-B374-96CD7AC13266}" destId="{B6A78ED9-3D88-A846-87C4-A4D1697F0647}" srcOrd="0" destOrd="0" parTransId="{9B8898AC-2179-0F4F-ACDB-6B7BC894ACFB}" sibTransId="{E3E3617F-B5E3-A042-B745-1816CBA3667F}"/>
    <dgm:cxn modelId="{CECD4DE4-4E31-9C4B-B029-FD1D44C6392B}" type="presOf" srcId="{37A5FC40-CE49-AD47-9228-702AAE3BA613}" destId="{20436FDE-5E01-F049-AA96-AC3832E70C19}" srcOrd="0" destOrd="0" presId="urn:microsoft.com/office/officeart/2008/layout/HorizontalMultiLevelHierarchy"/>
    <dgm:cxn modelId="{20097EF5-BDEE-FB49-8C4E-932991FCA800}" srcId="{B6A78ED9-3D88-A846-87C4-A4D1697F0647}" destId="{5B31351A-5EF6-1244-BC72-ED4CE142DF8D}" srcOrd="2" destOrd="0" parTransId="{A14677E5-690D-104D-8D69-322E2F087607}" sibTransId="{216D3231-94A3-294F-83AA-EFF765EA922D}"/>
    <dgm:cxn modelId="{20448293-DA87-544C-AC73-D12085A05569}" type="presOf" srcId="{DE8E4CDA-73A9-FF4A-9F98-B62361943209}" destId="{3CEED1E9-DFA2-D04E-A1AF-DF9FD45AE4DD}" srcOrd="0" destOrd="0" presId="urn:microsoft.com/office/officeart/2008/layout/HorizontalMultiLevelHierarchy"/>
    <dgm:cxn modelId="{6C5F77F0-6D4E-BF46-9EC2-CEA4D79F3377}" srcId="{B6A78ED9-3D88-A846-87C4-A4D1697F0647}" destId="{DE8E4CDA-73A9-FF4A-9F98-B62361943209}" srcOrd="1" destOrd="0" parTransId="{B9458A7D-84C1-B84E-BA30-998A589B7276}" sibTransId="{0EC4525C-4866-5A49-B142-01D0D1657C9A}"/>
    <dgm:cxn modelId="{D664A9DF-8E19-FE4B-81B5-BE9740C5F8C2}" type="presOf" srcId="{A14677E5-690D-104D-8D69-322E2F087607}" destId="{6331C53A-5B3B-1D45-8A15-F689F616F322}" srcOrd="1" destOrd="0" presId="urn:microsoft.com/office/officeart/2008/layout/HorizontalMultiLevelHierarchy"/>
    <dgm:cxn modelId="{D469006C-0E5D-E142-8535-8ABECC628258}" type="presOf" srcId="{B6A78ED9-3D88-A846-87C4-A4D1697F0647}" destId="{6BF5D264-CEBA-ED45-AE81-0A0F54B139CB}" srcOrd="0" destOrd="0" presId="urn:microsoft.com/office/officeart/2008/layout/HorizontalMultiLevelHierarchy"/>
    <dgm:cxn modelId="{B00B9FAC-E940-FC4C-879E-E2C9C152D05F}" srcId="{B6A78ED9-3D88-A846-87C4-A4D1697F0647}" destId="{EA68F5A5-90A6-A343-B16C-A0DD9F765C8E}" srcOrd="0" destOrd="0" parTransId="{D6C0BB86-7001-8045-954D-5C20AD906D97}" sibTransId="{A2F3E95D-63C7-404F-89B8-28AD84F65B4E}"/>
    <dgm:cxn modelId="{2628D487-8C74-8A49-9BD2-9DC76AE68BC7}" type="presOf" srcId="{A14677E5-690D-104D-8D69-322E2F087607}" destId="{D775AF56-CCA1-294E-A372-BA439B9EEF0F}" srcOrd="0" destOrd="0" presId="urn:microsoft.com/office/officeart/2008/layout/HorizontalMultiLevelHierarchy"/>
    <dgm:cxn modelId="{D4807E90-AD6C-1F45-9D2B-A89594EDF80C}" type="presOf" srcId="{BC524F89-21EA-A648-938D-5B5D336C6C1F}" destId="{69F280DC-F52C-0D4F-A5C4-B9E11AA6B49A}" srcOrd="0" destOrd="0" presId="urn:microsoft.com/office/officeart/2008/layout/HorizontalMultiLevelHierarchy"/>
    <dgm:cxn modelId="{2AB42C59-620C-244A-AC8F-73B0344E731D}" type="presOf" srcId="{37A5FC40-CE49-AD47-9228-702AAE3BA613}" destId="{7BF86E65-4903-0342-A1B8-BB32C0EED8CA}" srcOrd="1" destOrd="0" presId="urn:microsoft.com/office/officeart/2008/layout/HorizontalMultiLevelHierarchy"/>
    <dgm:cxn modelId="{39C74F4A-AF47-8D48-8B49-2F9086E4EA6E}" type="presOf" srcId="{5B31351A-5EF6-1244-BC72-ED4CE142DF8D}" destId="{B5A3E268-D460-7140-B2A9-5888BF5567D2}" srcOrd="0" destOrd="0" presId="urn:microsoft.com/office/officeart/2008/layout/HorizontalMultiLevelHierarchy"/>
    <dgm:cxn modelId="{3E71F15F-2FD3-6945-8C0F-3EAE887988BF}" type="presOf" srcId="{D6C0BB86-7001-8045-954D-5C20AD906D97}" destId="{C8291A97-1987-B04D-A9D2-7FAA2DB5D171}" srcOrd="0" destOrd="0" presId="urn:microsoft.com/office/officeart/2008/layout/HorizontalMultiLevelHierarchy"/>
    <dgm:cxn modelId="{A0C0564D-F475-C24C-B593-FBAA383AF284}" type="presParOf" srcId="{3EC914B6-F1B3-4D47-BF91-D56AAF956F1C}" destId="{ED5D30AC-DE9F-E342-B890-2B81C4E30FC6}" srcOrd="0" destOrd="0" presId="urn:microsoft.com/office/officeart/2008/layout/HorizontalMultiLevelHierarchy"/>
    <dgm:cxn modelId="{8DE109E9-F8D7-B543-8B6C-6C027F458FDF}" type="presParOf" srcId="{ED5D30AC-DE9F-E342-B890-2B81C4E30FC6}" destId="{6BF5D264-CEBA-ED45-AE81-0A0F54B139CB}" srcOrd="0" destOrd="0" presId="urn:microsoft.com/office/officeart/2008/layout/HorizontalMultiLevelHierarchy"/>
    <dgm:cxn modelId="{D27E93C2-73CC-D74E-86E2-1A06989D1F7F}" type="presParOf" srcId="{ED5D30AC-DE9F-E342-B890-2B81C4E30FC6}" destId="{DF3A1743-7F28-814B-A528-A3904537D8E9}" srcOrd="1" destOrd="0" presId="urn:microsoft.com/office/officeart/2008/layout/HorizontalMultiLevelHierarchy"/>
    <dgm:cxn modelId="{93409993-026E-D54E-B9BB-043710D282C7}" type="presParOf" srcId="{DF3A1743-7F28-814B-A528-A3904537D8E9}" destId="{C8291A97-1987-B04D-A9D2-7FAA2DB5D171}" srcOrd="0" destOrd="0" presId="urn:microsoft.com/office/officeart/2008/layout/HorizontalMultiLevelHierarchy"/>
    <dgm:cxn modelId="{26CB6AD7-810C-764D-9EB2-6FA2D613030D}" type="presParOf" srcId="{C8291A97-1987-B04D-A9D2-7FAA2DB5D171}" destId="{624D7592-C448-6448-A58B-178ED87C3244}" srcOrd="0" destOrd="0" presId="urn:microsoft.com/office/officeart/2008/layout/HorizontalMultiLevelHierarchy"/>
    <dgm:cxn modelId="{85016DF4-C9FC-F548-8F73-988DDCCF94BB}" type="presParOf" srcId="{DF3A1743-7F28-814B-A528-A3904537D8E9}" destId="{B570A59B-5118-6D4B-9FEE-A784CAFC636D}" srcOrd="1" destOrd="0" presId="urn:microsoft.com/office/officeart/2008/layout/HorizontalMultiLevelHierarchy"/>
    <dgm:cxn modelId="{3DF632CE-B15D-0944-B093-6131E9D45C74}" type="presParOf" srcId="{B570A59B-5118-6D4B-9FEE-A784CAFC636D}" destId="{C28F1290-A9C3-5C42-8EB1-711520161741}" srcOrd="0" destOrd="0" presId="urn:microsoft.com/office/officeart/2008/layout/HorizontalMultiLevelHierarchy"/>
    <dgm:cxn modelId="{34F1BE25-B86F-0D4F-ABA9-28FC58185EF2}" type="presParOf" srcId="{B570A59B-5118-6D4B-9FEE-A784CAFC636D}" destId="{9A8190E6-E73B-1240-B30F-F68674C15D3E}" srcOrd="1" destOrd="0" presId="urn:microsoft.com/office/officeart/2008/layout/HorizontalMultiLevelHierarchy"/>
    <dgm:cxn modelId="{4D6E2704-03E5-C545-B9D3-118B09D7F4C2}" type="presParOf" srcId="{DF3A1743-7F28-814B-A528-A3904537D8E9}" destId="{02DDF831-8289-F94D-A970-D0E27EB81AA2}" srcOrd="2" destOrd="0" presId="urn:microsoft.com/office/officeart/2008/layout/HorizontalMultiLevelHierarchy"/>
    <dgm:cxn modelId="{83DCDA13-5DA3-D44A-B72E-2740B79DD523}" type="presParOf" srcId="{02DDF831-8289-F94D-A970-D0E27EB81AA2}" destId="{F7E6FFCC-F91C-9042-930B-CDB3EA5F29E0}" srcOrd="0" destOrd="0" presId="urn:microsoft.com/office/officeart/2008/layout/HorizontalMultiLevelHierarchy"/>
    <dgm:cxn modelId="{B2390656-8F8F-674F-A1A8-DD4E95A8F72D}" type="presParOf" srcId="{DF3A1743-7F28-814B-A528-A3904537D8E9}" destId="{3FA151C2-DF22-9349-A730-762ACAF6C743}" srcOrd="3" destOrd="0" presId="urn:microsoft.com/office/officeart/2008/layout/HorizontalMultiLevelHierarchy"/>
    <dgm:cxn modelId="{37569692-6C42-BD4B-B043-BE50DA855EBF}" type="presParOf" srcId="{3FA151C2-DF22-9349-A730-762ACAF6C743}" destId="{3CEED1E9-DFA2-D04E-A1AF-DF9FD45AE4DD}" srcOrd="0" destOrd="0" presId="urn:microsoft.com/office/officeart/2008/layout/HorizontalMultiLevelHierarchy"/>
    <dgm:cxn modelId="{B8907AEE-5039-2B47-9A53-C12FAB78A17F}" type="presParOf" srcId="{3FA151C2-DF22-9349-A730-762ACAF6C743}" destId="{79521DD2-C019-EA45-9C33-01CE9F5A7F86}" srcOrd="1" destOrd="0" presId="urn:microsoft.com/office/officeart/2008/layout/HorizontalMultiLevelHierarchy"/>
    <dgm:cxn modelId="{AB3C6F20-D16B-4545-8769-45F5CF7D9A4B}" type="presParOf" srcId="{DF3A1743-7F28-814B-A528-A3904537D8E9}" destId="{D775AF56-CCA1-294E-A372-BA439B9EEF0F}" srcOrd="4" destOrd="0" presId="urn:microsoft.com/office/officeart/2008/layout/HorizontalMultiLevelHierarchy"/>
    <dgm:cxn modelId="{A3B2351B-16FE-FE45-8892-86EA67801090}" type="presParOf" srcId="{D775AF56-CCA1-294E-A372-BA439B9EEF0F}" destId="{6331C53A-5B3B-1D45-8A15-F689F616F322}" srcOrd="0" destOrd="0" presId="urn:microsoft.com/office/officeart/2008/layout/HorizontalMultiLevelHierarchy"/>
    <dgm:cxn modelId="{7378C664-B800-D045-8DFD-E7FF8D077E9E}" type="presParOf" srcId="{DF3A1743-7F28-814B-A528-A3904537D8E9}" destId="{2E5981B8-7419-DE4E-8E17-FB882999C243}" srcOrd="5" destOrd="0" presId="urn:microsoft.com/office/officeart/2008/layout/HorizontalMultiLevelHierarchy"/>
    <dgm:cxn modelId="{C223DC1F-FD45-FD41-B4A7-050C1710E93B}" type="presParOf" srcId="{2E5981B8-7419-DE4E-8E17-FB882999C243}" destId="{B5A3E268-D460-7140-B2A9-5888BF5567D2}" srcOrd="0" destOrd="0" presId="urn:microsoft.com/office/officeart/2008/layout/HorizontalMultiLevelHierarchy"/>
    <dgm:cxn modelId="{5D818E99-AD50-B641-86BB-3A88304BF7E5}" type="presParOf" srcId="{2E5981B8-7419-DE4E-8E17-FB882999C243}" destId="{C7A96926-F628-1146-9D3C-D91D7BBF5F16}" srcOrd="1" destOrd="0" presId="urn:microsoft.com/office/officeart/2008/layout/HorizontalMultiLevelHierarchy"/>
    <dgm:cxn modelId="{51027F5B-D237-844E-A0A1-3F5E3D47B55D}" type="presParOf" srcId="{DF3A1743-7F28-814B-A528-A3904537D8E9}" destId="{20436FDE-5E01-F049-AA96-AC3832E70C19}" srcOrd="6" destOrd="0" presId="urn:microsoft.com/office/officeart/2008/layout/HorizontalMultiLevelHierarchy"/>
    <dgm:cxn modelId="{AC7AD423-3507-B34C-B4A7-455387546D22}" type="presParOf" srcId="{20436FDE-5E01-F049-AA96-AC3832E70C19}" destId="{7BF86E65-4903-0342-A1B8-BB32C0EED8CA}" srcOrd="0" destOrd="0" presId="urn:microsoft.com/office/officeart/2008/layout/HorizontalMultiLevelHierarchy"/>
    <dgm:cxn modelId="{392D2F74-C953-224B-B406-D5ACB443DFB5}" type="presParOf" srcId="{DF3A1743-7F28-814B-A528-A3904537D8E9}" destId="{284E5A44-3FD5-9040-8B27-F3A840D0BDFC}" srcOrd="7" destOrd="0" presId="urn:microsoft.com/office/officeart/2008/layout/HorizontalMultiLevelHierarchy"/>
    <dgm:cxn modelId="{EDFDF0CD-7E29-804A-9D46-254132333BF7}" type="presParOf" srcId="{284E5A44-3FD5-9040-8B27-F3A840D0BDFC}" destId="{69F280DC-F52C-0D4F-A5C4-B9E11AA6B49A}" srcOrd="0" destOrd="0" presId="urn:microsoft.com/office/officeart/2008/layout/HorizontalMultiLevelHierarchy"/>
    <dgm:cxn modelId="{0901BF2F-D49E-7842-9AA5-15A4373C323B}" type="presParOf" srcId="{284E5A44-3FD5-9040-8B27-F3A840D0BDFC}" destId="{3DD886AA-EFF1-8345-9E26-A97C2E8E774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C9A4B-8FB0-4943-A22E-FB49693A89A3}" type="doc">
      <dgm:prSet loTypeId="urn:microsoft.com/office/officeart/2005/8/layout/hierarchy4" loCatId="" qsTypeId="urn:microsoft.com/office/officeart/2005/8/quickstyle/simple4" qsCatId="simple" csTypeId="urn:microsoft.com/office/officeart/2005/8/colors/accent1_2" csCatId="accent1" phldr="1"/>
      <dgm:spPr/>
      <dgm:t>
        <a:bodyPr/>
        <a:lstStyle/>
        <a:p>
          <a:endParaRPr lang="en-US"/>
        </a:p>
      </dgm:t>
    </dgm:pt>
    <dgm:pt modelId="{EC927109-1B96-9848-9553-4E402AAE5F1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solidFill>
                <a:srgbClr val="0070C0"/>
              </a:solidFill>
            </a:rPr>
            <a:t>Traffic Simulator</a:t>
          </a:r>
          <a:endParaRPr lang="en-US" dirty="0">
            <a:solidFill>
              <a:srgbClr val="0070C0"/>
            </a:solidFill>
          </a:endParaRPr>
        </a:p>
      </dgm:t>
    </dgm:pt>
    <dgm:pt modelId="{2EFB0C95-5E30-4040-97C1-02C0AE14D338}" type="parTrans" cxnId="{A0254E41-7E33-BB4D-AD4B-4CD99DA45066}">
      <dgm:prSet/>
      <dgm:spPr/>
      <dgm:t>
        <a:bodyPr/>
        <a:lstStyle/>
        <a:p>
          <a:endParaRPr lang="en-US"/>
        </a:p>
      </dgm:t>
    </dgm:pt>
    <dgm:pt modelId="{2717B3D6-7737-8B47-A23B-4FA92BBA3363}" type="sibTrans" cxnId="{A0254E41-7E33-BB4D-AD4B-4CD99DA45066}">
      <dgm:prSet/>
      <dgm:spPr/>
      <dgm:t>
        <a:bodyPr/>
        <a:lstStyle/>
        <a:p>
          <a:endParaRPr lang="en-US"/>
        </a:p>
      </dgm:t>
    </dgm:pt>
    <dgm:pt modelId="{155A0668-CC79-8342-88CB-1E8CE473BFA5}">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dirty="0" smtClean="0"/>
            <a:t>Traffic representation</a:t>
          </a:r>
          <a:endParaRPr lang="en-US" dirty="0"/>
        </a:p>
      </dgm:t>
    </dgm:pt>
    <dgm:pt modelId="{855AD123-8496-7443-883F-49CB934F69F5}" type="parTrans" cxnId="{9F2F17C4-9572-5A4A-8A47-B3AD1931B5BC}">
      <dgm:prSet/>
      <dgm:spPr/>
      <dgm:t>
        <a:bodyPr/>
        <a:lstStyle/>
        <a:p>
          <a:endParaRPr lang="en-US"/>
        </a:p>
      </dgm:t>
    </dgm:pt>
    <dgm:pt modelId="{89F257C3-55BC-6144-B001-83EAD680424A}" type="sibTrans" cxnId="{9F2F17C4-9572-5A4A-8A47-B3AD1931B5BC}">
      <dgm:prSet/>
      <dgm:spPr/>
      <dgm:t>
        <a:bodyPr/>
        <a:lstStyle/>
        <a:p>
          <a:endParaRPr lang="en-US"/>
        </a:p>
      </dgm:t>
    </dgm:pt>
    <dgm:pt modelId="{340B06C5-6995-F24E-A2F2-A8C3B83ED0BB}">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1800" dirty="0" smtClean="0"/>
            <a:t>Road Network</a:t>
          </a:r>
          <a:endParaRPr lang="en-US" sz="1800" dirty="0"/>
        </a:p>
      </dgm:t>
    </dgm:pt>
    <dgm:pt modelId="{C9AAD3BF-96EB-1043-A6FA-81D88D96BA45}" type="parTrans" cxnId="{F2B220A0-9EAA-6D4E-9BFF-B7C3B083F904}">
      <dgm:prSet/>
      <dgm:spPr/>
      <dgm:t>
        <a:bodyPr/>
        <a:lstStyle/>
        <a:p>
          <a:endParaRPr lang="en-US"/>
        </a:p>
      </dgm:t>
    </dgm:pt>
    <dgm:pt modelId="{FA0D92CA-B041-3144-AF96-7C82F451E015}" type="sibTrans" cxnId="{F2B220A0-9EAA-6D4E-9BFF-B7C3B083F904}">
      <dgm:prSet/>
      <dgm:spPr/>
      <dgm:t>
        <a:bodyPr/>
        <a:lstStyle/>
        <a:p>
          <a:endParaRPr lang="en-US"/>
        </a:p>
      </dgm:t>
    </dgm:pt>
    <dgm:pt modelId="{CF2C5239-D1D5-4742-A38A-C9C4C2201D5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1800" dirty="0" smtClean="0"/>
            <a:t>Car Agent</a:t>
          </a:r>
          <a:endParaRPr lang="en-US" sz="1800" dirty="0"/>
        </a:p>
      </dgm:t>
    </dgm:pt>
    <dgm:pt modelId="{513B08AD-C38F-9B4B-890F-90A1F33059F3}" type="parTrans" cxnId="{4CE89B07-84C0-2542-88FC-79866A233A56}">
      <dgm:prSet/>
      <dgm:spPr/>
      <dgm:t>
        <a:bodyPr/>
        <a:lstStyle/>
        <a:p>
          <a:endParaRPr lang="en-US"/>
        </a:p>
      </dgm:t>
    </dgm:pt>
    <dgm:pt modelId="{A676A167-429C-C540-AD96-A5E3D1017D39}" type="sibTrans" cxnId="{4CE89B07-84C0-2542-88FC-79866A233A56}">
      <dgm:prSet/>
      <dgm:spPr/>
      <dgm:t>
        <a:bodyPr/>
        <a:lstStyle/>
        <a:p>
          <a:endParaRPr lang="en-US"/>
        </a:p>
      </dgm:t>
    </dgm:pt>
    <dgm:pt modelId="{945B0C95-6674-E14B-A836-3E16EE7FA3C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solidFill>
                <a:srgbClr val="0070C0"/>
              </a:solidFill>
            </a:rPr>
            <a:t>Views</a:t>
          </a:r>
          <a:endParaRPr lang="en-US" dirty="0">
            <a:solidFill>
              <a:srgbClr val="0070C0"/>
            </a:solidFill>
          </a:endParaRPr>
        </a:p>
      </dgm:t>
    </dgm:pt>
    <dgm:pt modelId="{634CC2B8-1671-C84E-9549-5AEF6EE7DE70}" type="parTrans" cxnId="{1383C913-9A3E-F948-BAD3-CF36512E0F49}">
      <dgm:prSet/>
      <dgm:spPr/>
      <dgm:t>
        <a:bodyPr/>
        <a:lstStyle/>
        <a:p>
          <a:endParaRPr lang="en-US"/>
        </a:p>
      </dgm:t>
    </dgm:pt>
    <dgm:pt modelId="{B8CE182D-74E0-2A43-9084-42BF8603200C}" type="sibTrans" cxnId="{1383C913-9A3E-F948-BAD3-CF36512E0F49}">
      <dgm:prSet/>
      <dgm:spPr/>
      <dgm:t>
        <a:bodyPr/>
        <a:lstStyle/>
        <a:p>
          <a:endParaRPr lang="en-US"/>
        </a:p>
      </dgm:t>
    </dgm:pt>
    <dgm:pt modelId="{D633E19B-FF3A-E74D-9EDA-148ECCF1DFE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2000" dirty="0" smtClean="0"/>
            <a:t>Road </a:t>
          </a:r>
        </a:p>
        <a:p>
          <a:r>
            <a:rPr lang="en-US" sz="2000" dirty="0" smtClean="0"/>
            <a:t>as </a:t>
          </a:r>
        </a:p>
        <a:p>
          <a:r>
            <a:rPr lang="en-US" sz="2000" dirty="0" smtClean="0"/>
            <a:t>line</a:t>
          </a:r>
          <a:endParaRPr lang="en-US" sz="2000" dirty="0"/>
        </a:p>
      </dgm:t>
    </dgm:pt>
    <dgm:pt modelId="{826D84B4-6DB5-E740-AB5E-24FA0CE8527C}" type="parTrans" cxnId="{BD3907B0-4AB0-F044-A053-904BF294119E}">
      <dgm:prSet/>
      <dgm:spPr/>
      <dgm:t>
        <a:bodyPr/>
        <a:lstStyle/>
        <a:p>
          <a:endParaRPr lang="en-US"/>
        </a:p>
      </dgm:t>
    </dgm:pt>
    <dgm:pt modelId="{50060A7B-0E02-DE45-BBAC-843AF8EDBB5A}" type="sibTrans" cxnId="{BD3907B0-4AB0-F044-A053-904BF294119E}">
      <dgm:prSet/>
      <dgm:spPr/>
      <dgm:t>
        <a:bodyPr/>
        <a:lstStyle/>
        <a:p>
          <a:endParaRPr lang="en-US"/>
        </a:p>
      </dgm:t>
    </dgm:pt>
    <dgm:pt modelId="{B84824C3-B66A-7B4C-82D3-A8DB3A62FEE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1800" dirty="0" smtClean="0"/>
            <a:t>Crossing </a:t>
          </a:r>
        </a:p>
        <a:p>
          <a:r>
            <a:rPr lang="en-US" sz="1800" dirty="0" smtClean="0"/>
            <a:t>as</a:t>
          </a:r>
        </a:p>
        <a:p>
          <a:r>
            <a:rPr lang="en-US" sz="1800" dirty="0" smtClean="0"/>
            <a:t>node</a:t>
          </a:r>
          <a:endParaRPr lang="en-US" sz="1800" dirty="0"/>
        </a:p>
      </dgm:t>
    </dgm:pt>
    <dgm:pt modelId="{E2FAC201-CC5F-5D40-87EC-420AEDA5553B}" type="parTrans" cxnId="{3F2CB1C5-EC4A-B84F-8DA7-1747A6F6CFDD}">
      <dgm:prSet/>
      <dgm:spPr/>
      <dgm:t>
        <a:bodyPr/>
        <a:lstStyle/>
        <a:p>
          <a:endParaRPr lang="en-US"/>
        </a:p>
      </dgm:t>
    </dgm:pt>
    <dgm:pt modelId="{7B33C605-E0B9-884E-B986-0E142A545707}" type="sibTrans" cxnId="{3F2CB1C5-EC4A-B84F-8DA7-1747A6F6CFDD}">
      <dgm:prSet/>
      <dgm:spPr/>
      <dgm:t>
        <a:bodyPr/>
        <a:lstStyle/>
        <a:p>
          <a:endParaRPr lang="en-US"/>
        </a:p>
      </dgm:t>
    </dgm:pt>
    <dgm:pt modelId="{579015B9-33E7-8844-AE71-BA4B1B6190B1}">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Car </a:t>
          </a:r>
        </a:p>
        <a:p>
          <a:r>
            <a:rPr lang="en-US" dirty="0" smtClean="0"/>
            <a:t>as</a:t>
          </a:r>
        </a:p>
        <a:p>
          <a:r>
            <a:rPr lang="en-US" dirty="0" smtClean="0"/>
            <a:t>point</a:t>
          </a:r>
          <a:endParaRPr lang="en-US" dirty="0"/>
        </a:p>
      </dgm:t>
    </dgm:pt>
    <dgm:pt modelId="{F0CE5784-094A-7A41-8E8E-3AA896324002}" type="parTrans" cxnId="{68126905-AF34-E540-831A-92A9BB9C4BBD}">
      <dgm:prSet/>
      <dgm:spPr/>
      <dgm:t>
        <a:bodyPr/>
        <a:lstStyle/>
        <a:p>
          <a:endParaRPr lang="en-US"/>
        </a:p>
      </dgm:t>
    </dgm:pt>
    <dgm:pt modelId="{73E5E356-BD0C-4242-9A98-AA487403D723}" type="sibTrans" cxnId="{68126905-AF34-E540-831A-92A9BB9C4BBD}">
      <dgm:prSet/>
      <dgm:spPr/>
      <dgm:t>
        <a:bodyPr/>
        <a:lstStyle/>
        <a:p>
          <a:endParaRPr lang="en-US"/>
        </a:p>
      </dgm:t>
    </dgm:pt>
    <dgm:pt modelId="{BB29243F-38A9-0142-BF10-6D1A72A0F381}">
      <dgm:prSet phldrT="[Text]">
        <dgm:style>
          <a:lnRef idx="2">
            <a:schemeClr val="dk1">
              <a:shade val="50000"/>
            </a:schemeClr>
          </a:lnRef>
          <a:fillRef idx="1">
            <a:schemeClr val="dk1"/>
          </a:fillRef>
          <a:effectRef idx="0">
            <a:schemeClr val="dk1"/>
          </a:effectRef>
          <a:fontRef idx="minor">
            <a:schemeClr val="lt1"/>
          </a:fontRef>
        </dgm:style>
      </dgm:prSet>
      <dgm:spPr>
        <a:solidFill>
          <a:schemeClr val="bg2"/>
        </a:solidFill>
        <a:ln>
          <a:solidFill>
            <a:schemeClr val="tx1"/>
          </a:solidFill>
        </a:ln>
      </dgm:spPr>
      <dgm:t>
        <a:bodyPr/>
        <a:lstStyle/>
        <a:p>
          <a:r>
            <a:rPr lang="en-US" dirty="0" smtClean="0"/>
            <a:t>Stats</a:t>
          </a:r>
          <a:endParaRPr lang="en-US" dirty="0"/>
        </a:p>
      </dgm:t>
    </dgm:pt>
    <dgm:pt modelId="{3D3E66E3-906D-6F43-A89F-04A453D244F9}" type="parTrans" cxnId="{608D9873-198B-0E49-A072-9AEB56A4974E}">
      <dgm:prSet/>
      <dgm:spPr/>
      <dgm:t>
        <a:bodyPr/>
        <a:lstStyle/>
        <a:p>
          <a:endParaRPr lang="en-US"/>
        </a:p>
      </dgm:t>
    </dgm:pt>
    <dgm:pt modelId="{74B32157-0363-4D4D-AF32-112B54098A42}" type="sibTrans" cxnId="{608D9873-198B-0E49-A072-9AEB56A4974E}">
      <dgm:prSet/>
      <dgm:spPr/>
      <dgm:t>
        <a:bodyPr/>
        <a:lstStyle/>
        <a:p>
          <a:endParaRPr lang="en-US"/>
        </a:p>
      </dgm:t>
    </dgm:pt>
    <dgm:pt modelId="{F30B5774-7B4A-384A-A990-F8B75041732D}">
      <dgm:prSet phldrT="[Text]"/>
      <dgm:spPr>
        <a:solidFill>
          <a:schemeClr val="bg2">
            <a:lumMod val="75000"/>
            <a:lumOff val="25000"/>
          </a:schemeClr>
        </a:solidFill>
        <a:ln>
          <a:solidFill>
            <a:schemeClr val="tx1"/>
          </a:solidFill>
        </a:ln>
      </dgm:spPr>
      <dgm:t>
        <a:bodyPr/>
        <a:lstStyle/>
        <a:p>
          <a:r>
            <a:rPr lang="en-US" dirty="0" smtClean="0"/>
            <a:t>Average speed</a:t>
          </a:r>
          <a:endParaRPr lang="en-US" dirty="0"/>
        </a:p>
      </dgm:t>
    </dgm:pt>
    <dgm:pt modelId="{E318F930-8639-5344-804A-93FC99A3C568}" type="parTrans" cxnId="{FBC5F751-5C75-044A-9085-FD09ABD1C348}">
      <dgm:prSet/>
      <dgm:spPr/>
      <dgm:t>
        <a:bodyPr/>
        <a:lstStyle/>
        <a:p>
          <a:endParaRPr lang="en-US"/>
        </a:p>
      </dgm:t>
    </dgm:pt>
    <dgm:pt modelId="{2B61A704-8B26-2147-B266-8B20E33C4486}" type="sibTrans" cxnId="{FBC5F751-5C75-044A-9085-FD09ABD1C348}">
      <dgm:prSet/>
      <dgm:spPr/>
      <dgm:t>
        <a:bodyPr/>
        <a:lstStyle/>
        <a:p>
          <a:endParaRPr lang="en-US"/>
        </a:p>
      </dgm:t>
    </dgm:pt>
    <dgm:pt modelId="{2D6339E2-A4A2-7B46-8C98-E136C8274589}" type="pres">
      <dgm:prSet presAssocID="{44AC9A4B-8FB0-4943-A22E-FB49693A89A3}" presName="Name0" presStyleCnt="0">
        <dgm:presLayoutVars>
          <dgm:chPref val="1"/>
          <dgm:dir/>
          <dgm:animOne val="branch"/>
          <dgm:animLvl val="lvl"/>
          <dgm:resizeHandles/>
        </dgm:presLayoutVars>
      </dgm:prSet>
      <dgm:spPr/>
    </dgm:pt>
    <dgm:pt modelId="{7209889F-C351-364A-93CE-7A9BF86B1EAC}" type="pres">
      <dgm:prSet presAssocID="{EC927109-1B96-9848-9553-4E402AAE5F15}" presName="vertOne" presStyleCnt="0"/>
      <dgm:spPr/>
    </dgm:pt>
    <dgm:pt modelId="{1C461E2E-97BA-F544-8B60-77765D844777}" type="pres">
      <dgm:prSet presAssocID="{EC927109-1B96-9848-9553-4E402AAE5F15}" presName="txOne" presStyleLbl="node0" presStyleIdx="0" presStyleCnt="1" custScaleY="53548">
        <dgm:presLayoutVars>
          <dgm:chPref val="3"/>
        </dgm:presLayoutVars>
      </dgm:prSet>
      <dgm:spPr/>
      <dgm:t>
        <a:bodyPr/>
        <a:lstStyle/>
        <a:p>
          <a:endParaRPr lang="en-US"/>
        </a:p>
      </dgm:t>
    </dgm:pt>
    <dgm:pt modelId="{1197EC73-793E-B842-A38C-FC00B200E230}" type="pres">
      <dgm:prSet presAssocID="{EC927109-1B96-9848-9553-4E402AAE5F15}" presName="parTransOne" presStyleCnt="0"/>
      <dgm:spPr/>
    </dgm:pt>
    <dgm:pt modelId="{74EFD67B-6AAC-C64B-8687-0B71838AABCC}" type="pres">
      <dgm:prSet presAssocID="{EC927109-1B96-9848-9553-4E402AAE5F15}" presName="horzOne" presStyleCnt="0"/>
      <dgm:spPr/>
    </dgm:pt>
    <dgm:pt modelId="{7EDC31FC-C752-9744-BB8C-8B03226F750F}" type="pres">
      <dgm:prSet presAssocID="{155A0668-CC79-8342-88CB-1E8CE473BFA5}" presName="vertTwo" presStyleCnt="0"/>
      <dgm:spPr/>
    </dgm:pt>
    <dgm:pt modelId="{DDEE110B-F467-F041-9874-2BDACA445270}" type="pres">
      <dgm:prSet presAssocID="{155A0668-CC79-8342-88CB-1E8CE473BFA5}" presName="txTwo" presStyleLbl="node2" presStyleIdx="0" presStyleCnt="3" custScaleY="61504">
        <dgm:presLayoutVars>
          <dgm:chPref val="3"/>
        </dgm:presLayoutVars>
      </dgm:prSet>
      <dgm:spPr/>
      <dgm:t>
        <a:bodyPr/>
        <a:lstStyle/>
        <a:p>
          <a:endParaRPr lang="en-US"/>
        </a:p>
      </dgm:t>
    </dgm:pt>
    <dgm:pt modelId="{A1BEC53B-5354-DE4C-9D69-E8A1189D34D7}" type="pres">
      <dgm:prSet presAssocID="{155A0668-CC79-8342-88CB-1E8CE473BFA5}" presName="parTransTwo" presStyleCnt="0"/>
      <dgm:spPr/>
    </dgm:pt>
    <dgm:pt modelId="{E56CA5C2-6BE7-6343-B537-7DC994697943}" type="pres">
      <dgm:prSet presAssocID="{155A0668-CC79-8342-88CB-1E8CE473BFA5}" presName="horzTwo" presStyleCnt="0"/>
      <dgm:spPr/>
    </dgm:pt>
    <dgm:pt modelId="{821631EE-0088-DE44-B789-EFE7F29E7599}" type="pres">
      <dgm:prSet presAssocID="{340B06C5-6995-F24E-A2F2-A8C3B83ED0BB}" presName="vertThree" presStyleCnt="0"/>
      <dgm:spPr/>
    </dgm:pt>
    <dgm:pt modelId="{865C9727-BDF7-4443-8E9C-E5B03D9829E6}" type="pres">
      <dgm:prSet presAssocID="{340B06C5-6995-F24E-A2F2-A8C3B83ED0BB}" presName="txThree" presStyleLbl="node3" presStyleIdx="0" presStyleCnt="6" custScaleY="46790" custLinFactNeighborY="-8374">
        <dgm:presLayoutVars>
          <dgm:chPref val="3"/>
        </dgm:presLayoutVars>
      </dgm:prSet>
      <dgm:spPr/>
    </dgm:pt>
    <dgm:pt modelId="{2A40151C-ED96-0D49-A768-719747778067}" type="pres">
      <dgm:prSet presAssocID="{340B06C5-6995-F24E-A2F2-A8C3B83ED0BB}" presName="horzThree" presStyleCnt="0"/>
      <dgm:spPr/>
    </dgm:pt>
    <dgm:pt modelId="{802111EB-F6CF-C846-973B-021FEDD4FC98}" type="pres">
      <dgm:prSet presAssocID="{FA0D92CA-B041-3144-AF96-7C82F451E015}" presName="sibSpaceThree" presStyleCnt="0"/>
      <dgm:spPr/>
    </dgm:pt>
    <dgm:pt modelId="{C6DE8FEB-AD18-C84E-9786-CF07F7E11C01}" type="pres">
      <dgm:prSet presAssocID="{CF2C5239-D1D5-4742-A38A-C9C4C2201D5F}" presName="vertThree" presStyleCnt="0"/>
      <dgm:spPr/>
    </dgm:pt>
    <dgm:pt modelId="{80F4FD83-3726-1045-B3C1-C457594E635A}" type="pres">
      <dgm:prSet presAssocID="{CF2C5239-D1D5-4742-A38A-C9C4C2201D5F}" presName="txThree" presStyleLbl="node3" presStyleIdx="1" presStyleCnt="6" custScaleY="45936" custLinFactNeighborY="-8374">
        <dgm:presLayoutVars>
          <dgm:chPref val="3"/>
        </dgm:presLayoutVars>
      </dgm:prSet>
      <dgm:spPr/>
    </dgm:pt>
    <dgm:pt modelId="{AEF7DC87-A772-6547-AF06-F8E6FCC96BDF}" type="pres">
      <dgm:prSet presAssocID="{CF2C5239-D1D5-4742-A38A-C9C4C2201D5F}" presName="horzThree" presStyleCnt="0"/>
      <dgm:spPr/>
    </dgm:pt>
    <dgm:pt modelId="{011B07A2-E699-C349-B787-99E3B0631478}" type="pres">
      <dgm:prSet presAssocID="{89F257C3-55BC-6144-B001-83EAD680424A}" presName="sibSpaceTwo" presStyleCnt="0"/>
      <dgm:spPr/>
    </dgm:pt>
    <dgm:pt modelId="{E38DEE7C-A9EE-B74A-BC7E-5DB2E2E0FF18}" type="pres">
      <dgm:prSet presAssocID="{945B0C95-6674-E14B-A836-3E16EE7FA3CD}" presName="vertTwo" presStyleCnt="0"/>
      <dgm:spPr/>
    </dgm:pt>
    <dgm:pt modelId="{2E2E7D0A-6937-3B45-BB40-1CD74BC64AA3}" type="pres">
      <dgm:prSet presAssocID="{945B0C95-6674-E14B-A836-3E16EE7FA3CD}" presName="txTwo" presStyleLbl="node2" presStyleIdx="1" presStyleCnt="3" custScaleY="58710">
        <dgm:presLayoutVars>
          <dgm:chPref val="3"/>
        </dgm:presLayoutVars>
      </dgm:prSet>
      <dgm:spPr/>
    </dgm:pt>
    <dgm:pt modelId="{8F65B269-76E4-1E4B-8980-C2F842107195}" type="pres">
      <dgm:prSet presAssocID="{945B0C95-6674-E14B-A836-3E16EE7FA3CD}" presName="parTransTwo" presStyleCnt="0"/>
      <dgm:spPr/>
    </dgm:pt>
    <dgm:pt modelId="{A90946B8-1FB6-7549-A6F1-9E45D49A4D02}" type="pres">
      <dgm:prSet presAssocID="{945B0C95-6674-E14B-A836-3E16EE7FA3CD}" presName="horzTwo" presStyleCnt="0"/>
      <dgm:spPr/>
    </dgm:pt>
    <dgm:pt modelId="{7D47A876-62B1-B149-A9D5-E1474E20B69E}" type="pres">
      <dgm:prSet presAssocID="{D633E19B-FF3A-E74D-9EDA-148ECCF1DFE3}" presName="vertThree" presStyleCnt="0"/>
      <dgm:spPr/>
    </dgm:pt>
    <dgm:pt modelId="{103D9E84-939D-4440-BBE2-D28EFC8B5124}" type="pres">
      <dgm:prSet presAssocID="{D633E19B-FF3A-E74D-9EDA-148ECCF1DFE3}" presName="txThree" presStyleLbl="node3" presStyleIdx="2" presStyleCnt="6" custScaleY="100000" custLinFactNeighborY="-9963">
        <dgm:presLayoutVars>
          <dgm:chPref val="3"/>
        </dgm:presLayoutVars>
      </dgm:prSet>
      <dgm:spPr/>
      <dgm:t>
        <a:bodyPr/>
        <a:lstStyle/>
        <a:p>
          <a:endParaRPr lang="en-US"/>
        </a:p>
      </dgm:t>
    </dgm:pt>
    <dgm:pt modelId="{FC6A8C64-DB32-264A-9E86-97CF3DF31842}" type="pres">
      <dgm:prSet presAssocID="{D633E19B-FF3A-E74D-9EDA-148ECCF1DFE3}" presName="horzThree" presStyleCnt="0"/>
      <dgm:spPr/>
    </dgm:pt>
    <dgm:pt modelId="{4A016612-DBC8-894E-BEB6-F38135017BAC}" type="pres">
      <dgm:prSet presAssocID="{50060A7B-0E02-DE45-BBAC-843AF8EDBB5A}" presName="sibSpaceThree" presStyleCnt="0"/>
      <dgm:spPr/>
    </dgm:pt>
    <dgm:pt modelId="{4E2861BA-6597-C743-A66F-EA5D6140D7BA}" type="pres">
      <dgm:prSet presAssocID="{B84824C3-B66A-7B4C-82D3-A8DB3A62FEED}" presName="vertThree" presStyleCnt="0"/>
      <dgm:spPr/>
    </dgm:pt>
    <dgm:pt modelId="{1EE281FD-A868-1B45-A108-F7585E6B9BEC}" type="pres">
      <dgm:prSet presAssocID="{B84824C3-B66A-7B4C-82D3-A8DB3A62FEED}" presName="txThree" presStyleLbl="node3" presStyleIdx="3" presStyleCnt="6" custLinFactNeighborY="-9963">
        <dgm:presLayoutVars>
          <dgm:chPref val="3"/>
        </dgm:presLayoutVars>
      </dgm:prSet>
      <dgm:spPr/>
      <dgm:t>
        <a:bodyPr/>
        <a:lstStyle/>
        <a:p>
          <a:endParaRPr lang="en-US"/>
        </a:p>
      </dgm:t>
    </dgm:pt>
    <dgm:pt modelId="{D5448445-017B-314F-84DC-B07EA0A87D68}" type="pres">
      <dgm:prSet presAssocID="{B84824C3-B66A-7B4C-82D3-A8DB3A62FEED}" presName="horzThree" presStyleCnt="0"/>
      <dgm:spPr/>
    </dgm:pt>
    <dgm:pt modelId="{B60C3318-6621-8549-9D1E-AA8AE3DB8AD7}" type="pres">
      <dgm:prSet presAssocID="{7B33C605-E0B9-884E-B986-0E142A545707}" presName="sibSpaceThree" presStyleCnt="0"/>
      <dgm:spPr/>
    </dgm:pt>
    <dgm:pt modelId="{A8A24289-6861-074B-83FC-EC935236EE2B}" type="pres">
      <dgm:prSet presAssocID="{579015B9-33E7-8844-AE71-BA4B1B6190B1}" presName="vertThree" presStyleCnt="0"/>
      <dgm:spPr/>
    </dgm:pt>
    <dgm:pt modelId="{46ED3112-F08D-5746-B2FF-6B92C5F55BF4}" type="pres">
      <dgm:prSet presAssocID="{579015B9-33E7-8844-AE71-BA4B1B6190B1}" presName="txThree" presStyleLbl="node3" presStyleIdx="4" presStyleCnt="6" custLinFactNeighborY="-9963">
        <dgm:presLayoutVars>
          <dgm:chPref val="3"/>
        </dgm:presLayoutVars>
      </dgm:prSet>
      <dgm:spPr/>
      <dgm:t>
        <a:bodyPr/>
        <a:lstStyle/>
        <a:p>
          <a:endParaRPr lang="en-US"/>
        </a:p>
      </dgm:t>
    </dgm:pt>
    <dgm:pt modelId="{7F1689DE-DD3C-A34D-A376-231C821FC450}" type="pres">
      <dgm:prSet presAssocID="{579015B9-33E7-8844-AE71-BA4B1B6190B1}" presName="horzThree" presStyleCnt="0"/>
      <dgm:spPr/>
    </dgm:pt>
    <dgm:pt modelId="{7C2D0673-147A-C249-AA8D-0BDA11C06AB3}" type="pres">
      <dgm:prSet presAssocID="{B8CE182D-74E0-2A43-9084-42BF8603200C}" presName="sibSpaceTwo" presStyleCnt="0"/>
      <dgm:spPr/>
    </dgm:pt>
    <dgm:pt modelId="{A393F0D3-3DE6-8C4B-A4BA-7723EBD0B71B}" type="pres">
      <dgm:prSet presAssocID="{BB29243F-38A9-0142-BF10-6D1A72A0F381}" presName="vertTwo" presStyleCnt="0"/>
      <dgm:spPr/>
    </dgm:pt>
    <dgm:pt modelId="{0016DDCB-CB07-894D-8D42-E91C1F6F6E88}" type="pres">
      <dgm:prSet presAssocID="{BB29243F-38A9-0142-BF10-6D1A72A0F381}" presName="txTwo" presStyleLbl="node2" presStyleIdx="2" presStyleCnt="3" custScaleY="61269">
        <dgm:presLayoutVars>
          <dgm:chPref val="3"/>
        </dgm:presLayoutVars>
      </dgm:prSet>
      <dgm:spPr/>
    </dgm:pt>
    <dgm:pt modelId="{F539D3CD-D131-8048-8060-7D4639B1145C}" type="pres">
      <dgm:prSet presAssocID="{BB29243F-38A9-0142-BF10-6D1A72A0F381}" presName="parTransTwo" presStyleCnt="0"/>
      <dgm:spPr/>
    </dgm:pt>
    <dgm:pt modelId="{34A3B065-850F-314B-B818-D043539C3A27}" type="pres">
      <dgm:prSet presAssocID="{BB29243F-38A9-0142-BF10-6D1A72A0F381}" presName="horzTwo" presStyleCnt="0"/>
      <dgm:spPr/>
    </dgm:pt>
    <dgm:pt modelId="{BFBEAD87-1E9E-AD46-93C2-502B56A705B4}" type="pres">
      <dgm:prSet presAssocID="{F30B5774-7B4A-384A-A990-F8B75041732D}" presName="vertThree" presStyleCnt="0"/>
      <dgm:spPr/>
    </dgm:pt>
    <dgm:pt modelId="{A4204F07-7EA7-6A4A-8AA1-912247860DE8}" type="pres">
      <dgm:prSet presAssocID="{F30B5774-7B4A-384A-A990-F8B75041732D}" presName="txThree" presStyleLbl="node3" presStyleIdx="5" presStyleCnt="6" custScaleY="63314" custLinFactNeighborY="-8139">
        <dgm:presLayoutVars>
          <dgm:chPref val="3"/>
        </dgm:presLayoutVars>
      </dgm:prSet>
      <dgm:spPr/>
      <dgm:t>
        <a:bodyPr/>
        <a:lstStyle/>
        <a:p>
          <a:endParaRPr lang="en-US"/>
        </a:p>
      </dgm:t>
    </dgm:pt>
    <dgm:pt modelId="{1FB1C206-244A-F143-906F-C3192E810FBE}" type="pres">
      <dgm:prSet presAssocID="{F30B5774-7B4A-384A-A990-F8B75041732D}" presName="horzThree" presStyleCnt="0"/>
      <dgm:spPr/>
    </dgm:pt>
  </dgm:ptLst>
  <dgm:cxnLst>
    <dgm:cxn modelId="{4CE89B07-84C0-2542-88FC-79866A233A56}" srcId="{155A0668-CC79-8342-88CB-1E8CE473BFA5}" destId="{CF2C5239-D1D5-4742-A38A-C9C4C2201D5F}" srcOrd="1" destOrd="0" parTransId="{513B08AD-C38F-9B4B-890F-90A1F33059F3}" sibTransId="{A676A167-429C-C540-AD96-A5E3D1017D39}"/>
    <dgm:cxn modelId="{649EFE3A-50D1-434E-A621-A7DE59FD94A0}" type="presOf" srcId="{579015B9-33E7-8844-AE71-BA4B1B6190B1}" destId="{46ED3112-F08D-5746-B2FF-6B92C5F55BF4}" srcOrd="0" destOrd="0" presId="urn:microsoft.com/office/officeart/2005/8/layout/hierarchy4"/>
    <dgm:cxn modelId="{68126905-AF34-E540-831A-92A9BB9C4BBD}" srcId="{945B0C95-6674-E14B-A836-3E16EE7FA3CD}" destId="{579015B9-33E7-8844-AE71-BA4B1B6190B1}" srcOrd="2" destOrd="0" parTransId="{F0CE5784-094A-7A41-8E8E-3AA896324002}" sibTransId="{73E5E356-BD0C-4242-9A98-AA487403D723}"/>
    <dgm:cxn modelId="{FBC5F751-5C75-044A-9085-FD09ABD1C348}" srcId="{BB29243F-38A9-0142-BF10-6D1A72A0F381}" destId="{F30B5774-7B4A-384A-A990-F8B75041732D}" srcOrd="0" destOrd="0" parTransId="{E318F930-8639-5344-804A-93FC99A3C568}" sibTransId="{2B61A704-8B26-2147-B266-8B20E33C4486}"/>
    <dgm:cxn modelId="{F2B220A0-9EAA-6D4E-9BFF-B7C3B083F904}" srcId="{155A0668-CC79-8342-88CB-1E8CE473BFA5}" destId="{340B06C5-6995-F24E-A2F2-A8C3B83ED0BB}" srcOrd="0" destOrd="0" parTransId="{C9AAD3BF-96EB-1043-A6FA-81D88D96BA45}" sibTransId="{FA0D92CA-B041-3144-AF96-7C82F451E015}"/>
    <dgm:cxn modelId="{16F103FB-645D-B344-B8D2-E86893A029C4}" type="presOf" srcId="{155A0668-CC79-8342-88CB-1E8CE473BFA5}" destId="{DDEE110B-F467-F041-9874-2BDACA445270}" srcOrd="0" destOrd="0" presId="urn:microsoft.com/office/officeart/2005/8/layout/hierarchy4"/>
    <dgm:cxn modelId="{F4F38CC1-7FFF-034A-97C0-5EC7B90D2D21}" type="presOf" srcId="{F30B5774-7B4A-384A-A990-F8B75041732D}" destId="{A4204F07-7EA7-6A4A-8AA1-912247860DE8}" srcOrd="0" destOrd="0" presId="urn:microsoft.com/office/officeart/2005/8/layout/hierarchy4"/>
    <dgm:cxn modelId="{12402647-47DF-474F-B09B-417D206DB384}" type="presOf" srcId="{CF2C5239-D1D5-4742-A38A-C9C4C2201D5F}" destId="{80F4FD83-3726-1045-B3C1-C457594E635A}" srcOrd="0" destOrd="0" presId="urn:microsoft.com/office/officeart/2005/8/layout/hierarchy4"/>
    <dgm:cxn modelId="{A0254E41-7E33-BB4D-AD4B-4CD99DA45066}" srcId="{44AC9A4B-8FB0-4943-A22E-FB49693A89A3}" destId="{EC927109-1B96-9848-9553-4E402AAE5F15}" srcOrd="0" destOrd="0" parTransId="{2EFB0C95-5E30-4040-97C1-02C0AE14D338}" sibTransId="{2717B3D6-7737-8B47-A23B-4FA92BBA3363}"/>
    <dgm:cxn modelId="{608D9873-198B-0E49-A072-9AEB56A4974E}" srcId="{EC927109-1B96-9848-9553-4E402AAE5F15}" destId="{BB29243F-38A9-0142-BF10-6D1A72A0F381}" srcOrd="2" destOrd="0" parTransId="{3D3E66E3-906D-6F43-A89F-04A453D244F9}" sibTransId="{74B32157-0363-4D4D-AF32-112B54098A42}"/>
    <dgm:cxn modelId="{496C4D12-5627-E049-8BDC-45C37DF2FEE8}" type="presOf" srcId="{BB29243F-38A9-0142-BF10-6D1A72A0F381}" destId="{0016DDCB-CB07-894D-8D42-E91C1F6F6E88}" srcOrd="0" destOrd="0" presId="urn:microsoft.com/office/officeart/2005/8/layout/hierarchy4"/>
    <dgm:cxn modelId="{D03DCEE6-8904-9B48-8AAE-35937225DCC1}" type="presOf" srcId="{B84824C3-B66A-7B4C-82D3-A8DB3A62FEED}" destId="{1EE281FD-A868-1B45-A108-F7585E6B9BEC}" srcOrd="0" destOrd="0" presId="urn:microsoft.com/office/officeart/2005/8/layout/hierarchy4"/>
    <dgm:cxn modelId="{9B66B072-D584-6A45-8D69-F157316AF24C}" type="presOf" srcId="{945B0C95-6674-E14B-A836-3E16EE7FA3CD}" destId="{2E2E7D0A-6937-3B45-BB40-1CD74BC64AA3}" srcOrd="0" destOrd="0" presId="urn:microsoft.com/office/officeart/2005/8/layout/hierarchy4"/>
    <dgm:cxn modelId="{78EEBF15-0A60-3141-8485-4FFC446ABF7B}" type="presOf" srcId="{44AC9A4B-8FB0-4943-A22E-FB49693A89A3}" destId="{2D6339E2-A4A2-7B46-8C98-E136C8274589}" srcOrd="0" destOrd="0" presId="urn:microsoft.com/office/officeart/2005/8/layout/hierarchy4"/>
    <dgm:cxn modelId="{9F2F17C4-9572-5A4A-8A47-B3AD1931B5BC}" srcId="{EC927109-1B96-9848-9553-4E402AAE5F15}" destId="{155A0668-CC79-8342-88CB-1E8CE473BFA5}" srcOrd="0" destOrd="0" parTransId="{855AD123-8496-7443-883F-49CB934F69F5}" sibTransId="{89F257C3-55BC-6144-B001-83EAD680424A}"/>
    <dgm:cxn modelId="{D6086B17-87F1-524E-ABAC-B47820CFC5EB}" type="presOf" srcId="{340B06C5-6995-F24E-A2F2-A8C3B83ED0BB}" destId="{865C9727-BDF7-4443-8E9C-E5B03D9829E6}" srcOrd="0" destOrd="0" presId="urn:microsoft.com/office/officeart/2005/8/layout/hierarchy4"/>
    <dgm:cxn modelId="{1383C913-9A3E-F948-BAD3-CF36512E0F49}" srcId="{EC927109-1B96-9848-9553-4E402AAE5F15}" destId="{945B0C95-6674-E14B-A836-3E16EE7FA3CD}" srcOrd="1" destOrd="0" parTransId="{634CC2B8-1671-C84E-9549-5AEF6EE7DE70}" sibTransId="{B8CE182D-74E0-2A43-9084-42BF8603200C}"/>
    <dgm:cxn modelId="{0BB6229B-AD06-A147-A383-2B8DB107241C}" type="presOf" srcId="{EC927109-1B96-9848-9553-4E402AAE5F15}" destId="{1C461E2E-97BA-F544-8B60-77765D844777}" srcOrd="0" destOrd="0" presId="urn:microsoft.com/office/officeart/2005/8/layout/hierarchy4"/>
    <dgm:cxn modelId="{BD3907B0-4AB0-F044-A053-904BF294119E}" srcId="{945B0C95-6674-E14B-A836-3E16EE7FA3CD}" destId="{D633E19B-FF3A-E74D-9EDA-148ECCF1DFE3}" srcOrd="0" destOrd="0" parTransId="{826D84B4-6DB5-E740-AB5E-24FA0CE8527C}" sibTransId="{50060A7B-0E02-DE45-BBAC-843AF8EDBB5A}"/>
    <dgm:cxn modelId="{8D4F35F7-B497-1945-9DBB-B695E47B4FAB}" type="presOf" srcId="{D633E19B-FF3A-E74D-9EDA-148ECCF1DFE3}" destId="{103D9E84-939D-4440-BBE2-D28EFC8B5124}" srcOrd="0" destOrd="0" presId="urn:microsoft.com/office/officeart/2005/8/layout/hierarchy4"/>
    <dgm:cxn modelId="{3F2CB1C5-EC4A-B84F-8DA7-1747A6F6CFDD}" srcId="{945B0C95-6674-E14B-A836-3E16EE7FA3CD}" destId="{B84824C3-B66A-7B4C-82D3-A8DB3A62FEED}" srcOrd="1" destOrd="0" parTransId="{E2FAC201-CC5F-5D40-87EC-420AEDA5553B}" sibTransId="{7B33C605-E0B9-884E-B986-0E142A545707}"/>
    <dgm:cxn modelId="{F70427A2-9B0A-1541-A037-ECB6CBACF4E1}" type="presParOf" srcId="{2D6339E2-A4A2-7B46-8C98-E136C8274589}" destId="{7209889F-C351-364A-93CE-7A9BF86B1EAC}" srcOrd="0" destOrd="0" presId="urn:microsoft.com/office/officeart/2005/8/layout/hierarchy4"/>
    <dgm:cxn modelId="{71E89558-F9FF-A248-AB57-DC5F55AA6B85}" type="presParOf" srcId="{7209889F-C351-364A-93CE-7A9BF86B1EAC}" destId="{1C461E2E-97BA-F544-8B60-77765D844777}" srcOrd="0" destOrd="0" presId="urn:microsoft.com/office/officeart/2005/8/layout/hierarchy4"/>
    <dgm:cxn modelId="{0FC51181-A950-504D-9F36-A5BE207070E1}" type="presParOf" srcId="{7209889F-C351-364A-93CE-7A9BF86B1EAC}" destId="{1197EC73-793E-B842-A38C-FC00B200E230}" srcOrd="1" destOrd="0" presId="urn:microsoft.com/office/officeart/2005/8/layout/hierarchy4"/>
    <dgm:cxn modelId="{66CF4AC8-78E3-EC4A-94CD-F9502A0FDF08}" type="presParOf" srcId="{7209889F-C351-364A-93CE-7A9BF86B1EAC}" destId="{74EFD67B-6AAC-C64B-8687-0B71838AABCC}" srcOrd="2" destOrd="0" presId="urn:microsoft.com/office/officeart/2005/8/layout/hierarchy4"/>
    <dgm:cxn modelId="{95D7249F-0F08-B14B-97C9-82A7C163090F}" type="presParOf" srcId="{74EFD67B-6AAC-C64B-8687-0B71838AABCC}" destId="{7EDC31FC-C752-9744-BB8C-8B03226F750F}" srcOrd="0" destOrd="0" presId="urn:microsoft.com/office/officeart/2005/8/layout/hierarchy4"/>
    <dgm:cxn modelId="{10EB330C-FEC8-D14E-957D-B8AA13B5A04A}" type="presParOf" srcId="{7EDC31FC-C752-9744-BB8C-8B03226F750F}" destId="{DDEE110B-F467-F041-9874-2BDACA445270}" srcOrd="0" destOrd="0" presId="urn:microsoft.com/office/officeart/2005/8/layout/hierarchy4"/>
    <dgm:cxn modelId="{F76C1354-1C9A-804C-8BD1-B5D8092EC782}" type="presParOf" srcId="{7EDC31FC-C752-9744-BB8C-8B03226F750F}" destId="{A1BEC53B-5354-DE4C-9D69-E8A1189D34D7}" srcOrd="1" destOrd="0" presId="urn:microsoft.com/office/officeart/2005/8/layout/hierarchy4"/>
    <dgm:cxn modelId="{3CA6AED0-BC34-044E-80C1-F9D5B7A50F69}" type="presParOf" srcId="{7EDC31FC-C752-9744-BB8C-8B03226F750F}" destId="{E56CA5C2-6BE7-6343-B537-7DC994697943}" srcOrd="2" destOrd="0" presId="urn:microsoft.com/office/officeart/2005/8/layout/hierarchy4"/>
    <dgm:cxn modelId="{4758DD48-AE88-BC43-8A58-5FCE413A057E}" type="presParOf" srcId="{E56CA5C2-6BE7-6343-B537-7DC994697943}" destId="{821631EE-0088-DE44-B789-EFE7F29E7599}" srcOrd="0" destOrd="0" presId="urn:microsoft.com/office/officeart/2005/8/layout/hierarchy4"/>
    <dgm:cxn modelId="{EC0A66E2-AB6F-6245-99C9-9F40CDBD6A6B}" type="presParOf" srcId="{821631EE-0088-DE44-B789-EFE7F29E7599}" destId="{865C9727-BDF7-4443-8E9C-E5B03D9829E6}" srcOrd="0" destOrd="0" presId="urn:microsoft.com/office/officeart/2005/8/layout/hierarchy4"/>
    <dgm:cxn modelId="{405835EF-CB35-FF40-AD26-A1834A3E7CD0}" type="presParOf" srcId="{821631EE-0088-DE44-B789-EFE7F29E7599}" destId="{2A40151C-ED96-0D49-A768-719747778067}" srcOrd="1" destOrd="0" presId="urn:microsoft.com/office/officeart/2005/8/layout/hierarchy4"/>
    <dgm:cxn modelId="{10127A3B-A2AC-714B-980C-60CD27CC7933}" type="presParOf" srcId="{E56CA5C2-6BE7-6343-B537-7DC994697943}" destId="{802111EB-F6CF-C846-973B-021FEDD4FC98}" srcOrd="1" destOrd="0" presId="urn:microsoft.com/office/officeart/2005/8/layout/hierarchy4"/>
    <dgm:cxn modelId="{0406DCCE-3853-7544-AF50-C454E02B0D1B}" type="presParOf" srcId="{E56CA5C2-6BE7-6343-B537-7DC994697943}" destId="{C6DE8FEB-AD18-C84E-9786-CF07F7E11C01}" srcOrd="2" destOrd="0" presId="urn:microsoft.com/office/officeart/2005/8/layout/hierarchy4"/>
    <dgm:cxn modelId="{B7C56F5B-8704-D243-A769-18B1F355EF52}" type="presParOf" srcId="{C6DE8FEB-AD18-C84E-9786-CF07F7E11C01}" destId="{80F4FD83-3726-1045-B3C1-C457594E635A}" srcOrd="0" destOrd="0" presId="urn:microsoft.com/office/officeart/2005/8/layout/hierarchy4"/>
    <dgm:cxn modelId="{E92F37BF-BF23-C848-8EBF-90553D980944}" type="presParOf" srcId="{C6DE8FEB-AD18-C84E-9786-CF07F7E11C01}" destId="{AEF7DC87-A772-6547-AF06-F8E6FCC96BDF}" srcOrd="1" destOrd="0" presId="urn:microsoft.com/office/officeart/2005/8/layout/hierarchy4"/>
    <dgm:cxn modelId="{106D6D34-D820-CD45-A4AB-35DB9AD28DCB}" type="presParOf" srcId="{74EFD67B-6AAC-C64B-8687-0B71838AABCC}" destId="{011B07A2-E699-C349-B787-99E3B0631478}" srcOrd="1" destOrd="0" presId="urn:microsoft.com/office/officeart/2005/8/layout/hierarchy4"/>
    <dgm:cxn modelId="{C739E5D0-B770-E340-B5F6-BDA1D5EE2F21}" type="presParOf" srcId="{74EFD67B-6AAC-C64B-8687-0B71838AABCC}" destId="{E38DEE7C-A9EE-B74A-BC7E-5DB2E2E0FF18}" srcOrd="2" destOrd="0" presId="urn:microsoft.com/office/officeart/2005/8/layout/hierarchy4"/>
    <dgm:cxn modelId="{86C72777-1002-8B4E-81D8-B4174ED412E5}" type="presParOf" srcId="{E38DEE7C-A9EE-B74A-BC7E-5DB2E2E0FF18}" destId="{2E2E7D0A-6937-3B45-BB40-1CD74BC64AA3}" srcOrd="0" destOrd="0" presId="urn:microsoft.com/office/officeart/2005/8/layout/hierarchy4"/>
    <dgm:cxn modelId="{5F44B24B-3064-BD45-AB2E-312A4249DC62}" type="presParOf" srcId="{E38DEE7C-A9EE-B74A-BC7E-5DB2E2E0FF18}" destId="{8F65B269-76E4-1E4B-8980-C2F842107195}" srcOrd="1" destOrd="0" presId="urn:microsoft.com/office/officeart/2005/8/layout/hierarchy4"/>
    <dgm:cxn modelId="{01655FAE-7312-8E45-B836-04DE087697D9}" type="presParOf" srcId="{E38DEE7C-A9EE-B74A-BC7E-5DB2E2E0FF18}" destId="{A90946B8-1FB6-7549-A6F1-9E45D49A4D02}" srcOrd="2" destOrd="0" presId="urn:microsoft.com/office/officeart/2005/8/layout/hierarchy4"/>
    <dgm:cxn modelId="{3A39D6EF-FB31-DB4A-95A0-2C6543F63CC8}" type="presParOf" srcId="{A90946B8-1FB6-7549-A6F1-9E45D49A4D02}" destId="{7D47A876-62B1-B149-A9D5-E1474E20B69E}" srcOrd="0" destOrd="0" presId="urn:microsoft.com/office/officeart/2005/8/layout/hierarchy4"/>
    <dgm:cxn modelId="{715896CE-05BF-394C-A0ED-79E44C49D274}" type="presParOf" srcId="{7D47A876-62B1-B149-A9D5-E1474E20B69E}" destId="{103D9E84-939D-4440-BBE2-D28EFC8B5124}" srcOrd="0" destOrd="0" presId="urn:microsoft.com/office/officeart/2005/8/layout/hierarchy4"/>
    <dgm:cxn modelId="{D395EE7E-DCF6-DF40-971F-EDB462E4D3F4}" type="presParOf" srcId="{7D47A876-62B1-B149-A9D5-E1474E20B69E}" destId="{FC6A8C64-DB32-264A-9E86-97CF3DF31842}" srcOrd="1" destOrd="0" presId="urn:microsoft.com/office/officeart/2005/8/layout/hierarchy4"/>
    <dgm:cxn modelId="{9AF574C8-9DF0-1C4F-9713-F3FF2BB98DC0}" type="presParOf" srcId="{A90946B8-1FB6-7549-A6F1-9E45D49A4D02}" destId="{4A016612-DBC8-894E-BEB6-F38135017BAC}" srcOrd="1" destOrd="0" presId="urn:microsoft.com/office/officeart/2005/8/layout/hierarchy4"/>
    <dgm:cxn modelId="{5A16C020-6C36-E64D-AD9C-D32A4C9DD3DD}" type="presParOf" srcId="{A90946B8-1FB6-7549-A6F1-9E45D49A4D02}" destId="{4E2861BA-6597-C743-A66F-EA5D6140D7BA}" srcOrd="2" destOrd="0" presId="urn:microsoft.com/office/officeart/2005/8/layout/hierarchy4"/>
    <dgm:cxn modelId="{754BA07A-3124-9E4C-B9C1-DC63A8DFA31E}" type="presParOf" srcId="{4E2861BA-6597-C743-A66F-EA5D6140D7BA}" destId="{1EE281FD-A868-1B45-A108-F7585E6B9BEC}" srcOrd="0" destOrd="0" presId="urn:microsoft.com/office/officeart/2005/8/layout/hierarchy4"/>
    <dgm:cxn modelId="{59B15994-C7C1-9140-BBE4-B0C36DD2DF7A}" type="presParOf" srcId="{4E2861BA-6597-C743-A66F-EA5D6140D7BA}" destId="{D5448445-017B-314F-84DC-B07EA0A87D68}" srcOrd="1" destOrd="0" presId="urn:microsoft.com/office/officeart/2005/8/layout/hierarchy4"/>
    <dgm:cxn modelId="{5943D9FA-EC5B-8440-9EF4-0D8C043AC483}" type="presParOf" srcId="{A90946B8-1FB6-7549-A6F1-9E45D49A4D02}" destId="{B60C3318-6621-8549-9D1E-AA8AE3DB8AD7}" srcOrd="3" destOrd="0" presId="urn:microsoft.com/office/officeart/2005/8/layout/hierarchy4"/>
    <dgm:cxn modelId="{5F573EA6-73DC-5F4C-9FA9-30B82D51E0A2}" type="presParOf" srcId="{A90946B8-1FB6-7549-A6F1-9E45D49A4D02}" destId="{A8A24289-6861-074B-83FC-EC935236EE2B}" srcOrd="4" destOrd="0" presId="urn:microsoft.com/office/officeart/2005/8/layout/hierarchy4"/>
    <dgm:cxn modelId="{1581FB42-77D6-C34C-8309-0BF4508B8EC8}" type="presParOf" srcId="{A8A24289-6861-074B-83FC-EC935236EE2B}" destId="{46ED3112-F08D-5746-B2FF-6B92C5F55BF4}" srcOrd="0" destOrd="0" presId="urn:microsoft.com/office/officeart/2005/8/layout/hierarchy4"/>
    <dgm:cxn modelId="{C4F8A774-1002-A14C-8169-F39A118FF510}" type="presParOf" srcId="{A8A24289-6861-074B-83FC-EC935236EE2B}" destId="{7F1689DE-DD3C-A34D-A376-231C821FC450}" srcOrd="1" destOrd="0" presId="urn:microsoft.com/office/officeart/2005/8/layout/hierarchy4"/>
    <dgm:cxn modelId="{4B5DF84F-169D-2C4B-AC74-30544F327E25}" type="presParOf" srcId="{74EFD67B-6AAC-C64B-8687-0B71838AABCC}" destId="{7C2D0673-147A-C249-AA8D-0BDA11C06AB3}" srcOrd="3" destOrd="0" presId="urn:microsoft.com/office/officeart/2005/8/layout/hierarchy4"/>
    <dgm:cxn modelId="{16E732D5-8ADB-DC44-930B-89FBAB4A32C0}" type="presParOf" srcId="{74EFD67B-6AAC-C64B-8687-0B71838AABCC}" destId="{A393F0D3-3DE6-8C4B-A4BA-7723EBD0B71B}" srcOrd="4" destOrd="0" presId="urn:microsoft.com/office/officeart/2005/8/layout/hierarchy4"/>
    <dgm:cxn modelId="{77618711-AF1B-1F40-910C-56F737E80D2D}" type="presParOf" srcId="{A393F0D3-3DE6-8C4B-A4BA-7723EBD0B71B}" destId="{0016DDCB-CB07-894D-8D42-E91C1F6F6E88}" srcOrd="0" destOrd="0" presId="urn:microsoft.com/office/officeart/2005/8/layout/hierarchy4"/>
    <dgm:cxn modelId="{CF9C1051-B87F-E247-94E6-23B390983B2D}" type="presParOf" srcId="{A393F0D3-3DE6-8C4B-A4BA-7723EBD0B71B}" destId="{F539D3CD-D131-8048-8060-7D4639B1145C}" srcOrd="1" destOrd="0" presId="urn:microsoft.com/office/officeart/2005/8/layout/hierarchy4"/>
    <dgm:cxn modelId="{F1CDFC92-3810-5043-BBB8-15930025A9D8}" type="presParOf" srcId="{A393F0D3-3DE6-8C4B-A4BA-7723EBD0B71B}" destId="{34A3B065-850F-314B-B818-D043539C3A27}" srcOrd="2" destOrd="0" presId="urn:microsoft.com/office/officeart/2005/8/layout/hierarchy4"/>
    <dgm:cxn modelId="{BADE53FB-4419-F44C-B643-02466C362B6E}" type="presParOf" srcId="{34A3B065-850F-314B-B818-D043539C3A27}" destId="{BFBEAD87-1E9E-AD46-93C2-502B56A705B4}" srcOrd="0" destOrd="0" presId="urn:microsoft.com/office/officeart/2005/8/layout/hierarchy4"/>
    <dgm:cxn modelId="{1EB51BC1-AF42-054D-A937-F065BA39362E}" type="presParOf" srcId="{BFBEAD87-1E9E-AD46-93C2-502B56A705B4}" destId="{A4204F07-7EA7-6A4A-8AA1-912247860DE8}" srcOrd="0" destOrd="0" presId="urn:microsoft.com/office/officeart/2005/8/layout/hierarchy4"/>
    <dgm:cxn modelId="{239DAA83-1B55-264E-8F13-63AF10E901D8}" type="presParOf" srcId="{BFBEAD87-1E9E-AD46-93C2-502B56A705B4}" destId="{1FB1C206-244A-F143-906F-C3192E810FB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36FDE-5E01-F049-AA96-AC3832E70C19}">
      <dsp:nvSpPr>
        <dsp:cNvPr id="0" name=""/>
        <dsp:cNvSpPr/>
      </dsp:nvSpPr>
      <dsp:spPr>
        <a:xfrm>
          <a:off x="1914469" y="2032000"/>
          <a:ext cx="506536" cy="1447800"/>
        </a:xfrm>
        <a:custGeom>
          <a:avLst/>
          <a:gdLst/>
          <a:ahLst/>
          <a:cxnLst/>
          <a:rect l="0" t="0" r="0" b="0"/>
          <a:pathLst>
            <a:path>
              <a:moveTo>
                <a:pt x="0" y="0"/>
              </a:moveTo>
              <a:lnTo>
                <a:pt x="253268" y="0"/>
              </a:lnTo>
              <a:lnTo>
                <a:pt x="253268" y="1447800"/>
              </a:lnTo>
              <a:lnTo>
                <a:pt x="506536" y="14478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29391" y="2717553"/>
        <a:ext cx="76692" cy="76692"/>
      </dsp:txXfrm>
    </dsp:sp>
    <dsp:sp modelId="{D775AF56-CCA1-294E-A372-BA439B9EEF0F}">
      <dsp:nvSpPr>
        <dsp:cNvPr id="0" name=""/>
        <dsp:cNvSpPr/>
      </dsp:nvSpPr>
      <dsp:spPr>
        <a:xfrm>
          <a:off x="1914469" y="2032000"/>
          <a:ext cx="506536" cy="482599"/>
        </a:xfrm>
        <a:custGeom>
          <a:avLst/>
          <a:gdLst/>
          <a:ahLst/>
          <a:cxnLst/>
          <a:rect l="0" t="0" r="0" b="0"/>
          <a:pathLst>
            <a:path>
              <a:moveTo>
                <a:pt x="0" y="0"/>
              </a:moveTo>
              <a:lnTo>
                <a:pt x="253268" y="0"/>
              </a:lnTo>
              <a:lnTo>
                <a:pt x="253268" y="482599"/>
              </a:lnTo>
              <a:lnTo>
                <a:pt x="506536" y="48259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50246" y="2255809"/>
        <a:ext cx="34981" cy="34981"/>
      </dsp:txXfrm>
    </dsp:sp>
    <dsp:sp modelId="{02DDF831-8289-F94D-A970-D0E27EB81AA2}">
      <dsp:nvSpPr>
        <dsp:cNvPr id="0" name=""/>
        <dsp:cNvSpPr/>
      </dsp:nvSpPr>
      <dsp:spPr>
        <a:xfrm>
          <a:off x="1914469" y="1549399"/>
          <a:ext cx="506536" cy="482600"/>
        </a:xfrm>
        <a:custGeom>
          <a:avLst/>
          <a:gdLst/>
          <a:ahLst/>
          <a:cxnLst/>
          <a:rect l="0" t="0" r="0" b="0"/>
          <a:pathLst>
            <a:path>
              <a:moveTo>
                <a:pt x="0" y="482600"/>
              </a:moveTo>
              <a:lnTo>
                <a:pt x="253268" y="482600"/>
              </a:lnTo>
              <a:lnTo>
                <a:pt x="253268" y="0"/>
              </a:lnTo>
              <a:lnTo>
                <a:pt x="50653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50246" y="1773209"/>
        <a:ext cx="34981" cy="34981"/>
      </dsp:txXfrm>
    </dsp:sp>
    <dsp:sp modelId="{C8291A97-1987-B04D-A9D2-7FAA2DB5D171}">
      <dsp:nvSpPr>
        <dsp:cNvPr id="0" name=""/>
        <dsp:cNvSpPr/>
      </dsp:nvSpPr>
      <dsp:spPr>
        <a:xfrm>
          <a:off x="1914469" y="584199"/>
          <a:ext cx="506536" cy="1447800"/>
        </a:xfrm>
        <a:custGeom>
          <a:avLst/>
          <a:gdLst/>
          <a:ahLst/>
          <a:cxnLst/>
          <a:rect l="0" t="0" r="0" b="0"/>
          <a:pathLst>
            <a:path>
              <a:moveTo>
                <a:pt x="0" y="1447800"/>
              </a:moveTo>
              <a:lnTo>
                <a:pt x="253268" y="1447800"/>
              </a:lnTo>
              <a:lnTo>
                <a:pt x="253268" y="0"/>
              </a:lnTo>
              <a:lnTo>
                <a:pt x="50653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29391" y="1269753"/>
        <a:ext cx="76692" cy="76692"/>
      </dsp:txXfrm>
    </dsp:sp>
    <dsp:sp modelId="{6BF5D264-CEBA-ED45-AE81-0A0F54B139CB}">
      <dsp:nvSpPr>
        <dsp:cNvPr id="0" name=""/>
        <dsp:cNvSpPr/>
      </dsp:nvSpPr>
      <dsp:spPr>
        <a:xfrm rot="16200000">
          <a:off x="-503610" y="1645920"/>
          <a:ext cx="4064000"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accent4">
                  <a:lumMod val="50000"/>
                </a:schemeClr>
              </a:solidFill>
            </a:rPr>
            <a:t>Road Network</a:t>
          </a:r>
          <a:endParaRPr lang="en-US" sz="3600" kern="1200" dirty="0">
            <a:solidFill>
              <a:schemeClr val="accent4">
                <a:lumMod val="50000"/>
              </a:schemeClr>
            </a:solidFill>
          </a:endParaRPr>
        </a:p>
      </dsp:txBody>
      <dsp:txXfrm>
        <a:off x="-503610" y="1645920"/>
        <a:ext cx="4064000" cy="772160"/>
      </dsp:txXfrm>
    </dsp:sp>
    <dsp:sp modelId="{C28F1290-A9C3-5C42-8EB1-711520161741}">
      <dsp:nvSpPr>
        <dsp:cNvPr id="0" name=""/>
        <dsp:cNvSpPr/>
      </dsp:nvSpPr>
      <dsp:spPr>
        <a:xfrm>
          <a:off x="2421006" y="1981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Roads</a:t>
          </a:r>
          <a:endParaRPr lang="en-US" sz="2800" kern="1200" dirty="0">
            <a:solidFill>
              <a:schemeClr val="accent4">
                <a:lumMod val="50000"/>
              </a:schemeClr>
            </a:solidFill>
          </a:endParaRPr>
        </a:p>
      </dsp:txBody>
      <dsp:txXfrm>
        <a:off x="2421006" y="198119"/>
        <a:ext cx="2532684" cy="772160"/>
      </dsp:txXfrm>
    </dsp:sp>
    <dsp:sp modelId="{3CEED1E9-DFA2-D04E-A1AF-DF9FD45AE4DD}">
      <dsp:nvSpPr>
        <dsp:cNvPr id="0" name=""/>
        <dsp:cNvSpPr/>
      </dsp:nvSpPr>
      <dsp:spPr>
        <a:xfrm>
          <a:off x="2421006" y="11633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Intersection</a:t>
          </a:r>
          <a:endParaRPr lang="en-US" sz="2800" kern="1200" dirty="0">
            <a:solidFill>
              <a:schemeClr val="accent4">
                <a:lumMod val="50000"/>
              </a:schemeClr>
            </a:solidFill>
          </a:endParaRPr>
        </a:p>
      </dsp:txBody>
      <dsp:txXfrm>
        <a:off x="2421006" y="1163319"/>
        <a:ext cx="2532684" cy="772160"/>
      </dsp:txXfrm>
    </dsp:sp>
    <dsp:sp modelId="{B5A3E268-D460-7140-B2A9-5888BF5567D2}">
      <dsp:nvSpPr>
        <dsp:cNvPr id="0" name=""/>
        <dsp:cNvSpPr/>
      </dsp:nvSpPr>
      <dsp:spPr>
        <a:xfrm>
          <a:off x="2421006" y="21285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Map</a:t>
          </a:r>
          <a:endParaRPr lang="en-US" sz="2800" kern="1200" dirty="0">
            <a:solidFill>
              <a:schemeClr val="accent4">
                <a:lumMod val="50000"/>
              </a:schemeClr>
            </a:solidFill>
          </a:endParaRPr>
        </a:p>
      </dsp:txBody>
      <dsp:txXfrm>
        <a:off x="2421006" y="2128519"/>
        <a:ext cx="2532684" cy="772160"/>
      </dsp:txXfrm>
    </dsp:sp>
    <dsp:sp modelId="{69F280DC-F52C-0D4F-A5C4-B9E11AA6B49A}">
      <dsp:nvSpPr>
        <dsp:cNvPr id="0" name=""/>
        <dsp:cNvSpPr/>
      </dsp:nvSpPr>
      <dsp:spPr>
        <a:xfrm>
          <a:off x="2421006" y="3093720"/>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err="1" smtClean="0">
              <a:solidFill>
                <a:schemeClr val="accent4">
                  <a:lumMod val="50000"/>
                </a:schemeClr>
              </a:solidFill>
            </a:rPr>
            <a:t>ReverseMap</a:t>
          </a:r>
          <a:endParaRPr lang="en-US" sz="2800" kern="1200" dirty="0">
            <a:solidFill>
              <a:schemeClr val="accent4">
                <a:lumMod val="50000"/>
              </a:schemeClr>
            </a:solidFill>
          </a:endParaRPr>
        </a:p>
      </dsp:txBody>
      <dsp:txXfrm>
        <a:off x="2421006" y="3093720"/>
        <a:ext cx="2532684" cy="772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61E2E-97BA-F544-8B60-77765D844777}">
      <dsp:nvSpPr>
        <dsp:cNvPr id="0" name=""/>
        <dsp:cNvSpPr/>
      </dsp:nvSpPr>
      <dsp:spPr>
        <a:xfrm>
          <a:off x="4637" y="1429"/>
          <a:ext cx="7744074" cy="930831"/>
        </a:xfrm>
        <a:prstGeom prst="roundRect">
          <a:avLst>
            <a:gd name="adj" fmla="val 1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solidFill>
                <a:srgbClr val="0070C0"/>
              </a:solidFill>
            </a:rPr>
            <a:t>Traffic Simulator</a:t>
          </a:r>
          <a:endParaRPr lang="en-US" sz="4100" kern="1200" dirty="0">
            <a:solidFill>
              <a:srgbClr val="0070C0"/>
            </a:solidFill>
          </a:endParaRPr>
        </a:p>
      </dsp:txBody>
      <dsp:txXfrm>
        <a:off x="31900" y="28692"/>
        <a:ext cx="7689548" cy="876305"/>
      </dsp:txXfrm>
    </dsp:sp>
    <dsp:sp modelId="{DDEE110B-F467-F041-9874-2BDACA445270}">
      <dsp:nvSpPr>
        <dsp:cNvPr id="0" name=""/>
        <dsp:cNvSpPr/>
      </dsp:nvSpPr>
      <dsp:spPr>
        <a:xfrm>
          <a:off x="12196" y="1117977"/>
          <a:ext cx="2507551" cy="1069131"/>
        </a:xfrm>
        <a:prstGeom prst="roundRect">
          <a:avLst>
            <a:gd name="adj" fmla="val 10000"/>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Traffic representation</a:t>
          </a:r>
          <a:endParaRPr lang="en-US" sz="2500" kern="1200" dirty="0"/>
        </a:p>
      </dsp:txBody>
      <dsp:txXfrm>
        <a:off x="43510" y="1149291"/>
        <a:ext cx="2444923" cy="1006503"/>
      </dsp:txXfrm>
    </dsp:sp>
    <dsp:sp modelId="{865C9727-BDF7-4443-8E9C-E5B03D9829E6}">
      <dsp:nvSpPr>
        <dsp:cNvPr id="0" name=""/>
        <dsp:cNvSpPr/>
      </dsp:nvSpPr>
      <dsp:spPr>
        <a:xfrm>
          <a:off x="12196" y="2227260"/>
          <a:ext cx="1227988" cy="813356"/>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Road Network</a:t>
          </a:r>
          <a:endParaRPr lang="en-US" sz="1800" kern="1200" dirty="0"/>
        </a:p>
      </dsp:txBody>
      <dsp:txXfrm>
        <a:off x="36018" y="2251082"/>
        <a:ext cx="1180344" cy="765712"/>
      </dsp:txXfrm>
    </dsp:sp>
    <dsp:sp modelId="{80F4FD83-3726-1045-B3C1-C457594E635A}">
      <dsp:nvSpPr>
        <dsp:cNvPr id="0" name=""/>
        <dsp:cNvSpPr/>
      </dsp:nvSpPr>
      <dsp:spPr>
        <a:xfrm>
          <a:off x="1291760" y="2227260"/>
          <a:ext cx="1227988" cy="798511"/>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Car Agent</a:t>
          </a:r>
          <a:endParaRPr lang="en-US" sz="1800" kern="1200" dirty="0"/>
        </a:p>
      </dsp:txBody>
      <dsp:txXfrm>
        <a:off x="1315148" y="2250648"/>
        <a:ext cx="1181212" cy="751735"/>
      </dsp:txXfrm>
    </dsp:sp>
    <dsp:sp modelId="{2E2E7D0A-6937-3B45-BB40-1CD74BC64AA3}">
      <dsp:nvSpPr>
        <dsp:cNvPr id="0" name=""/>
        <dsp:cNvSpPr/>
      </dsp:nvSpPr>
      <dsp:spPr>
        <a:xfrm>
          <a:off x="2622899" y="1117977"/>
          <a:ext cx="3787115" cy="1020563"/>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70C0"/>
              </a:solidFill>
            </a:rPr>
            <a:t>Views</a:t>
          </a:r>
          <a:endParaRPr lang="en-US" sz="2500" kern="1200" dirty="0">
            <a:solidFill>
              <a:srgbClr val="0070C0"/>
            </a:solidFill>
          </a:endParaRPr>
        </a:p>
      </dsp:txBody>
      <dsp:txXfrm>
        <a:off x="2652790" y="1147868"/>
        <a:ext cx="3727333" cy="960781"/>
      </dsp:txXfrm>
    </dsp:sp>
    <dsp:sp modelId="{103D9E84-939D-4440-BBE2-D28EFC8B5124}">
      <dsp:nvSpPr>
        <dsp:cNvPr id="0" name=""/>
        <dsp:cNvSpPr/>
      </dsp:nvSpPr>
      <dsp:spPr>
        <a:xfrm>
          <a:off x="2622899"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Road </a:t>
          </a:r>
        </a:p>
        <a:p>
          <a:pPr lvl="0" algn="ctr" defTabSz="889000">
            <a:lnSpc>
              <a:spcPct val="90000"/>
            </a:lnSpc>
            <a:spcBef>
              <a:spcPct val="0"/>
            </a:spcBef>
            <a:spcAft>
              <a:spcPct val="35000"/>
            </a:spcAft>
          </a:pPr>
          <a:r>
            <a:rPr lang="en-US" sz="2000" kern="1200" dirty="0" smtClean="0"/>
            <a:t>as </a:t>
          </a:r>
        </a:p>
        <a:p>
          <a:pPr lvl="0" algn="ctr" defTabSz="889000">
            <a:lnSpc>
              <a:spcPct val="90000"/>
            </a:lnSpc>
            <a:spcBef>
              <a:spcPct val="0"/>
            </a:spcBef>
            <a:spcAft>
              <a:spcPct val="35000"/>
            </a:spcAft>
          </a:pPr>
          <a:r>
            <a:rPr lang="en-US" sz="2000" kern="1200" dirty="0" smtClean="0"/>
            <a:t>line</a:t>
          </a:r>
          <a:endParaRPr lang="en-US" sz="2000" kern="1200" dirty="0"/>
        </a:p>
      </dsp:txBody>
      <dsp:txXfrm>
        <a:off x="2658866" y="2187037"/>
        <a:ext cx="1156054" cy="1666378"/>
      </dsp:txXfrm>
    </dsp:sp>
    <dsp:sp modelId="{1EE281FD-A868-1B45-A108-F7585E6B9BEC}">
      <dsp:nvSpPr>
        <dsp:cNvPr id="0" name=""/>
        <dsp:cNvSpPr/>
      </dsp:nvSpPr>
      <dsp:spPr>
        <a:xfrm>
          <a:off x="3902462"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Crossing </a:t>
          </a:r>
        </a:p>
        <a:p>
          <a:pPr lvl="0" algn="ctr" defTabSz="800100">
            <a:lnSpc>
              <a:spcPct val="90000"/>
            </a:lnSpc>
            <a:spcBef>
              <a:spcPct val="0"/>
            </a:spcBef>
            <a:spcAft>
              <a:spcPct val="35000"/>
            </a:spcAft>
          </a:pPr>
          <a:r>
            <a:rPr lang="en-US" sz="1800" kern="1200" dirty="0" smtClean="0"/>
            <a:t>as</a:t>
          </a:r>
        </a:p>
        <a:p>
          <a:pPr lvl="0" algn="ctr" defTabSz="800100">
            <a:lnSpc>
              <a:spcPct val="90000"/>
            </a:lnSpc>
            <a:spcBef>
              <a:spcPct val="0"/>
            </a:spcBef>
            <a:spcAft>
              <a:spcPct val="35000"/>
            </a:spcAft>
          </a:pPr>
          <a:r>
            <a:rPr lang="en-US" sz="1800" kern="1200" dirty="0" smtClean="0"/>
            <a:t>node</a:t>
          </a:r>
          <a:endParaRPr lang="en-US" sz="1800" kern="1200" dirty="0"/>
        </a:p>
      </dsp:txBody>
      <dsp:txXfrm>
        <a:off x="3938429" y="2187037"/>
        <a:ext cx="1156054" cy="1666378"/>
      </dsp:txXfrm>
    </dsp:sp>
    <dsp:sp modelId="{46ED3112-F08D-5746-B2FF-6B92C5F55BF4}">
      <dsp:nvSpPr>
        <dsp:cNvPr id="0" name=""/>
        <dsp:cNvSpPr/>
      </dsp:nvSpPr>
      <dsp:spPr>
        <a:xfrm>
          <a:off x="5182026"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Car </a:t>
          </a:r>
        </a:p>
        <a:p>
          <a:pPr lvl="0" algn="ctr" defTabSz="889000">
            <a:lnSpc>
              <a:spcPct val="90000"/>
            </a:lnSpc>
            <a:spcBef>
              <a:spcPct val="0"/>
            </a:spcBef>
            <a:spcAft>
              <a:spcPct val="35000"/>
            </a:spcAft>
          </a:pPr>
          <a:r>
            <a:rPr lang="en-US" sz="2000" kern="1200" dirty="0" smtClean="0"/>
            <a:t>as</a:t>
          </a:r>
        </a:p>
        <a:p>
          <a:pPr lvl="0" algn="ctr" defTabSz="889000">
            <a:lnSpc>
              <a:spcPct val="90000"/>
            </a:lnSpc>
            <a:spcBef>
              <a:spcPct val="0"/>
            </a:spcBef>
            <a:spcAft>
              <a:spcPct val="35000"/>
            </a:spcAft>
          </a:pPr>
          <a:r>
            <a:rPr lang="en-US" sz="2000" kern="1200" dirty="0" smtClean="0"/>
            <a:t>point</a:t>
          </a:r>
          <a:endParaRPr lang="en-US" sz="2000" kern="1200" dirty="0"/>
        </a:p>
      </dsp:txBody>
      <dsp:txXfrm>
        <a:off x="5217993" y="2187037"/>
        <a:ext cx="1156054" cy="1666378"/>
      </dsp:txXfrm>
    </dsp:sp>
    <dsp:sp modelId="{0016DDCB-CB07-894D-8D42-E91C1F6F6E88}">
      <dsp:nvSpPr>
        <dsp:cNvPr id="0" name=""/>
        <dsp:cNvSpPr/>
      </dsp:nvSpPr>
      <dsp:spPr>
        <a:xfrm>
          <a:off x="6513165" y="1117977"/>
          <a:ext cx="1227988" cy="1065046"/>
        </a:xfrm>
        <a:prstGeom prst="roundRect">
          <a:avLst>
            <a:gd name="adj" fmla="val 10000"/>
          </a:avLst>
        </a:prstGeom>
        <a:solidFill>
          <a:schemeClr val="bg2"/>
        </a:solidFill>
        <a:ln w="12700" cap="flat" cmpd="sng" algn="ctr">
          <a:solidFill>
            <a:schemeClr val="tx1"/>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Stats</a:t>
          </a:r>
          <a:endParaRPr lang="en-US" sz="2500" kern="1200" dirty="0"/>
        </a:p>
      </dsp:txBody>
      <dsp:txXfrm>
        <a:off x="6544359" y="1149171"/>
        <a:ext cx="1165600" cy="1002658"/>
      </dsp:txXfrm>
    </dsp:sp>
    <dsp:sp modelId="{A4204F07-7EA7-6A4A-8AA1-912247860DE8}">
      <dsp:nvSpPr>
        <dsp:cNvPr id="0" name=""/>
        <dsp:cNvSpPr/>
      </dsp:nvSpPr>
      <dsp:spPr>
        <a:xfrm>
          <a:off x="6513165" y="2227260"/>
          <a:ext cx="1227988" cy="1100595"/>
        </a:xfrm>
        <a:prstGeom prst="roundRect">
          <a:avLst>
            <a:gd name="adj" fmla="val 10000"/>
          </a:avLst>
        </a:prstGeom>
        <a:solidFill>
          <a:schemeClr val="bg2">
            <a:lumMod val="75000"/>
            <a:lumOff val="2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Average speed</a:t>
          </a:r>
          <a:endParaRPr lang="en-US" sz="2000" kern="1200" dirty="0"/>
        </a:p>
      </dsp:txBody>
      <dsp:txXfrm>
        <a:off x="6545400" y="2259495"/>
        <a:ext cx="1163518" cy="103612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12/13/16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28418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9144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628652" y="4114800"/>
            <a:ext cx="7886699" cy="1158446"/>
          </a:xfrm>
        </p:spPr>
        <p:txBody>
          <a:bodyPr anchor="b">
            <a:normAutofit/>
          </a:bodyPr>
          <a:lstStyle>
            <a:lvl1pPr algn="l">
              <a:defRPr sz="39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8652" y="5338170"/>
            <a:ext cx="7886699" cy="474836"/>
          </a:xfrm>
        </p:spPr>
        <p:txBody>
          <a:bodyPr/>
          <a:lstStyle>
            <a:lvl1pPr marL="0" indent="0" algn="l">
              <a:spcBef>
                <a:spcPts val="0"/>
              </a:spcBef>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6270" y="365125"/>
            <a:ext cx="120015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64008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9144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30936" y="3429003"/>
            <a:ext cx="7200900" cy="1838519"/>
          </a:xfrm>
        </p:spPr>
        <p:txBody>
          <a:bodyPr anchor="b">
            <a:normAutofit/>
          </a:bodyPr>
          <a:lstStyle>
            <a:lvl1pPr>
              <a:defRPr sz="39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0936" y="5340096"/>
            <a:ext cx="7200900" cy="475488"/>
          </a:xfrm>
        </p:spPr>
        <p:txBody>
          <a:bodyPr/>
          <a:lstStyle>
            <a:lvl1pPr marL="0" indent="0">
              <a:spcBef>
                <a:spcPts val="0"/>
              </a:spcBef>
              <a:buNone/>
              <a:defRPr sz="1800">
                <a:solidFill>
                  <a:schemeClr val="bg1"/>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771900" cy="4351338"/>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3450" y="1825625"/>
            <a:ext cx="3771900" cy="4351338"/>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828800"/>
            <a:ext cx="3771900" cy="685800"/>
          </a:xfrm>
        </p:spPr>
        <p:txBody>
          <a:bodyPr anchor="ctr">
            <a:normAutofit/>
          </a:bodyPr>
          <a:lstStyle>
            <a:lvl1pPr marL="0" indent="0">
              <a:spcBef>
                <a:spcPts val="75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1" y="2514603"/>
            <a:ext cx="3771900" cy="3675063"/>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41" y="1828800"/>
            <a:ext cx="3771900" cy="685800"/>
          </a:xfrm>
        </p:spPr>
        <p:txBody>
          <a:bodyPr anchor="ctr">
            <a:normAutofit/>
          </a:bodyPr>
          <a:lstStyle>
            <a:lvl1pPr marL="0" indent="0">
              <a:spcBef>
                <a:spcPts val="75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44641" y="2514603"/>
            <a:ext cx="3771900" cy="3675063"/>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12/13/16</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12/13/16</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12/13/16</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0" y="1524000"/>
            <a:ext cx="2571750" cy="1905000"/>
          </a:xfrm>
        </p:spPr>
        <p:txBody>
          <a:bodyPr anchor="b">
            <a:normAutofit/>
          </a:bodyPr>
          <a:lstStyle>
            <a:lvl1pPr>
              <a:defRPr sz="255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4800600" cy="5257800"/>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0" y="3581400"/>
            <a:ext cx="2571750" cy="1828800"/>
          </a:xfrm>
        </p:spPr>
        <p:txBody>
          <a:bodyPr/>
          <a:lstStyle>
            <a:lvl1pPr marL="0" indent="0">
              <a:spcBef>
                <a:spcPts val="75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0" y="1527048"/>
            <a:ext cx="2571750" cy="1901952"/>
          </a:xfrm>
        </p:spPr>
        <p:txBody>
          <a:bodyPr anchor="b">
            <a:normAutofit/>
          </a:bodyPr>
          <a:lstStyle>
            <a:lvl1pPr>
              <a:defRPr sz="255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8648" y="685800"/>
            <a:ext cx="4800600" cy="5257800"/>
          </a:xfrm>
        </p:spPr>
        <p:txBody>
          <a:bodyP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5943602" y="3581400"/>
            <a:ext cx="2571749" cy="1828800"/>
          </a:xfrm>
        </p:spPr>
        <p:txBody>
          <a:bodyPr/>
          <a:lstStyle>
            <a:lvl1pPr marL="0" indent="0">
              <a:spcBef>
                <a:spcPts val="75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1" y="6492239"/>
            <a:ext cx="9141619"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628650" y="365126"/>
            <a:ext cx="78867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285751" y="6549718"/>
            <a:ext cx="6331619" cy="229237"/>
          </a:xfrm>
          <a:prstGeom prst="rect">
            <a:avLst/>
          </a:prstGeom>
        </p:spPr>
        <p:txBody>
          <a:bodyPr vert="horz" lIns="91440" tIns="45720" rIns="91440" bIns="45720" rtlCol="0" anchor="ctr"/>
          <a:lstStyle>
            <a:lvl1pPr algn="l">
              <a:defRPr sz="825">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7264454" y="6549718"/>
            <a:ext cx="1250895" cy="229237"/>
          </a:xfrm>
          <a:prstGeom prst="rect">
            <a:avLst/>
          </a:prstGeom>
        </p:spPr>
        <p:txBody>
          <a:bodyPr vert="horz" lIns="91440" tIns="45720" rIns="91440" bIns="45720" rtlCol="0" anchor="ctr"/>
          <a:lstStyle>
            <a:lvl1pPr algn="r">
              <a:defRPr sz="825">
                <a:solidFill>
                  <a:schemeClr val="bg1">
                    <a:lumMod val="40000"/>
                    <a:lumOff val="60000"/>
                  </a:schemeClr>
                </a:solidFill>
              </a:defRPr>
            </a:lvl1pPr>
          </a:lstStyle>
          <a:p>
            <a:fld id="{B0FE2824-C2A0-4931-BB32-60B24BDBB3CC}" type="datetimeFigureOut">
              <a:rPr lang="en-US" smtClean="0"/>
              <a:pPr/>
              <a:t>12/13/16</a:t>
            </a:fld>
            <a:endParaRPr lang="en-US"/>
          </a:p>
        </p:txBody>
      </p:sp>
      <p:sp>
        <p:nvSpPr>
          <p:cNvPr id="6" name="Slide Number Placeholder 5"/>
          <p:cNvSpPr>
            <a:spLocks noGrp="1"/>
          </p:cNvSpPr>
          <p:nvPr>
            <p:ph type="sldNum" sz="quarter" idx="4"/>
          </p:nvPr>
        </p:nvSpPr>
        <p:spPr>
          <a:xfrm>
            <a:off x="8515351" y="6549718"/>
            <a:ext cx="334771" cy="229237"/>
          </a:xfrm>
          <a:prstGeom prst="rect">
            <a:avLst/>
          </a:prstGeom>
        </p:spPr>
        <p:txBody>
          <a:bodyPr vert="horz" lIns="91440" tIns="45720" rIns="91440" bIns="45720" rtlCol="0" anchor="ctr"/>
          <a:lstStyle>
            <a:lvl1pPr algn="r">
              <a:defRPr sz="825">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55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anose="020B0604020202020204" pitchFamily="34" charset="0"/>
        <a:buChar char="•"/>
        <a:defRPr sz="1500" kern="1200">
          <a:solidFill>
            <a:schemeClr val="tx1"/>
          </a:solidFill>
          <a:latin typeface="+mn-lt"/>
          <a:ea typeface="+mn-ea"/>
          <a:cs typeface="+mn-cs"/>
        </a:defRPr>
      </a:lvl1pPr>
      <a:lvl2pPr marL="342900" indent="-171450" algn="l" defTabSz="685800" rtl="0" eaLnBrk="1" latinLnBrk="0" hangingPunct="1">
        <a:lnSpc>
          <a:spcPct val="90000"/>
        </a:lnSpc>
        <a:spcBef>
          <a:spcPts val="750"/>
        </a:spcBef>
        <a:buClr>
          <a:schemeClr val="accent1"/>
        </a:buClr>
        <a:buFont typeface="Arial" panose="020B0604020202020204" pitchFamily="34" charset="0"/>
        <a:buChar char="•"/>
        <a:defRPr sz="1350" kern="1200">
          <a:solidFill>
            <a:schemeClr val="tx1"/>
          </a:solidFill>
          <a:latin typeface="+mn-lt"/>
          <a:ea typeface="+mn-ea"/>
          <a:cs typeface="+mn-cs"/>
        </a:defRPr>
      </a:lvl2pPr>
      <a:lvl3pPr marL="514350" indent="-137160" algn="l" defTabSz="685800" rtl="0" eaLnBrk="1" latinLnBrk="0" hangingPunct="1">
        <a:lnSpc>
          <a:spcPct val="9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4pPr>
      <a:lvl5pPr marL="8572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6pPr>
      <a:lvl7pPr marL="12001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8pPr>
      <a:lvl9pPr marL="15430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Traffic simulation</a:t>
            </a:r>
            <a:endParaRPr lang="en-US" dirty="0"/>
          </a:p>
        </p:txBody>
      </p:sp>
      <p:sp>
        <p:nvSpPr>
          <p:cNvPr id="3" name="Subtitle 2"/>
          <p:cNvSpPr>
            <a:spLocks noGrp="1"/>
          </p:cNvSpPr>
          <p:nvPr>
            <p:ph type="subTitle" idx="1"/>
          </p:nvPr>
        </p:nvSpPr>
        <p:spPr/>
        <p:txBody>
          <a:bodyPr/>
          <a:lstStyle/>
          <a:p>
            <a:r>
              <a:rPr lang="en-US" dirty="0" smtClean="0"/>
              <a:t>Final Project Report – CIS 667 Fall 2016</a:t>
            </a:r>
            <a:endParaRPr lang="en-US" dirty="0"/>
          </a:p>
        </p:txBody>
      </p:sp>
      <p:sp>
        <p:nvSpPr>
          <p:cNvPr id="4" name="TextBox 3"/>
          <p:cNvSpPr txBox="1"/>
          <p:nvPr/>
        </p:nvSpPr>
        <p:spPr>
          <a:xfrm>
            <a:off x="7696200" y="4114800"/>
            <a:ext cx="1289135" cy="415498"/>
          </a:xfrm>
          <a:prstGeom prst="rect">
            <a:avLst/>
          </a:prstGeom>
          <a:noFill/>
        </p:spPr>
        <p:txBody>
          <a:bodyPr wrap="none" rtlCol="0">
            <a:spAutoFit/>
          </a:bodyPr>
          <a:lstStyle/>
          <a:p>
            <a:pPr algn="ctr"/>
            <a:r>
              <a:rPr lang="en-US" sz="1050" dirty="0"/>
              <a:t>Shuchang Liu</a:t>
            </a:r>
          </a:p>
          <a:p>
            <a:pPr algn="ctr"/>
            <a:r>
              <a:rPr lang="en-US" sz="1050" dirty="0"/>
              <a:t>SUID: 968892838</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t>Traffic Simulation </a:t>
            </a:r>
            <a:br>
              <a:rPr lang="en-US" sz="3200" dirty="0"/>
            </a:br>
            <a:r>
              <a:rPr lang="en-US" sz="3200" dirty="0" smtClean="0"/>
              <a:t>– User Interaction</a:t>
            </a:r>
            <a:endParaRPr lang="en-US" sz="2800" dirty="0"/>
          </a:p>
        </p:txBody>
      </p:sp>
      <p:sp>
        <p:nvSpPr>
          <p:cNvPr id="3" name="Content Placeholder 2"/>
          <p:cNvSpPr>
            <a:spLocks noGrp="1"/>
          </p:cNvSpPr>
          <p:nvPr>
            <p:ph idx="1"/>
          </p:nvPr>
        </p:nvSpPr>
        <p:spPr/>
        <p:txBody>
          <a:bodyPr>
            <a:normAutofit/>
          </a:bodyPr>
          <a:lstStyle/>
          <a:p>
            <a:r>
              <a:rPr lang="en-US" sz="2400" dirty="0" smtClean="0"/>
              <a:t>User operation:</a:t>
            </a:r>
          </a:p>
          <a:p>
            <a:pPr lvl="1"/>
            <a:r>
              <a:rPr lang="en-US" sz="2250" dirty="0" smtClean="0"/>
              <a:t>Drag a line: </a:t>
            </a:r>
          </a:p>
          <a:p>
            <a:pPr lvl="3"/>
            <a:r>
              <a:rPr lang="en-US" sz="1950" dirty="0"/>
              <a:t>C</a:t>
            </a:r>
            <a:r>
              <a:rPr lang="en-US" sz="1950" dirty="0" smtClean="0"/>
              <a:t>reate a road, if the road connect with other roads, create an intersection to connect them</a:t>
            </a:r>
          </a:p>
          <a:p>
            <a:pPr lvl="3"/>
            <a:r>
              <a:rPr lang="en-US" sz="1950" dirty="0" smtClean="0"/>
              <a:t>Draw thousands of shapes</a:t>
            </a:r>
          </a:p>
          <a:p>
            <a:pPr lvl="1"/>
            <a:r>
              <a:rPr lang="en-US" sz="2250" dirty="0" smtClean="0"/>
              <a:t>Double click:</a:t>
            </a:r>
          </a:p>
          <a:p>
            <a:pPr lvl="3"/>
            <a:r>
              <a:rPr lang="en-US" sz="1950" dirty="0" smtClean="0"/>
              <a:t>Start traffic simulation</a:t>
            </a:r>
          </a:p>
          <a:p>
            <a:pPr lvl="1"/>
            <a:r>
              <a:rPr lang="en-US" sz="2250" dirty="0" smtClean="0"/>
              <a:t>In the code:</a:t>
            </a:r>
          </a:p>
          <a:p>
            <a:pPr lvl="3"/>
            <a:r>
              <a:rPr lang="en-US" sz="1950" dirty="0" smtClean="0"/>
              <a:t>Change experimental parameters</a:t>
            </a:r>
          </a:p>
          <a:p>
            <a:pPr lvl="1"/>
            <a:r>
              <a:rPr lang="en-US" sz="2250" dirty="0" smtClean="0"/>
              <a:t>Extend the code:</a:t>
            </a:r>
          </a:p>
          <a:p>
            <a:pPr lvl="3"/>
            <a:r>
              <a:rPr lang="en-US" sz="1950" dirty="0" smtClean="0"/>
              <a:t>Automatically create road network of complicated shapes and traffic of various densities.</a:t>
            </a:r>
            <a:endParaRPr lang="en-US" sz="1950" dirty="0"/>
          </a:p>
        </p:txBody>
      </p:sp>
    </p:spTree>
    <p:extLst>
      <p:ext uri="{BB962C8B-B14F-4D97-AF65-F5344CB8AC3E}">
        <p14:creationId xmlns:p14="http://schemas.microsoft.com/office/powerpoint/2010/main" val="6787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t>Traffic Simulation </a:t>
            </a:r>
            <a:br>
              <a:rPr lang="en-US" sz="3200" dirty="0"/>
            </a:br>
            <a:r>
              <a:rPr lang="en-US" sz="3200" dirty="0"/>
              <a:t>– </a:t>
            </a:r>
            <a:r>
              <a:rPr lang="en-US" sz="3200" dirty="0" smtClean="0"/>
              <a:t>Detailed Process Example</a:t>
            </a:r>
            <a:endParaRPr lang="en-US" sz="2800" dirty="0"/>
          </a:p>
        </p:txBody>
      </p:sp>
      <p:sp>
        <p:nvSpPr>
          <p:cNvPr id="3" name="Content Placeholder 2"/>
          <p:cNvSpPr>
            <a:spLocks noGrp="1"/>
          </p:cNvSpPr>
          <p:nvPr>
            <p:ph idx="1"/>
          </p:nvPr>
        </p:nvSpPr>
        <p:spPr/>
        <p:txBody>
          <a:bodyPr>
            <a:normAutofit/>
          </a:bodyPr>
          <a:lstStyle/>
          <a:p>
            <a:r>
              <a:rPr lang="en-US" sz="2000" dirty="0" smtClean="0"/>
              <a:t>Car agent working:</a:t>
            </a:r>
          </a:p>
          <a:p>
            <a:pPr lvl="1"/>
            <a:r>
              <a:rPr lang="en-US" sz="1850" dirty="0" smtClean="0"/>
              <a:t>&gt;Get percept from the road network and traffic situation</a:t>
            </a:r>
          </a:p>
          <a:p>
            <a:pPr lvl="3"/>
            <a:r>
              <a:rPr lang="en-US" sz="1550" dirty="0" smtClean="0"/>
              <a:t>Current road, next road, destination, previous car</a:t>
            </a:r>
          </a:p>
          <a:p>
            <a:pPr lvl="1"/>
            <a:r>
              <a:rPr lang="en-US" sz="1850" dirty="0" smtClean="0"/>
              <a:t>&gt;Update its status using the percept</a:t>
            </a:r>
          </a:p>
          <a:p>
            <a:pPr lvl="3"/>
            <a:r>
              <a:rPr lang="en-US" sz="1550" dirty="0" smtClean="0"/>
              <a:t>Traveling or reached destination or dead end</a:t>
            </a:r>
          </a:p>
          <a:p>
            <a:pPr lvl="1"/>
            <a:r>
              <a:rPr lang="en-US" sz="1850" dirty="0" smtClean="0"/>
              <a:t>&gt;Generate an action</a:t>
            </a:r>
          </a:p>
          <a:p>
            <a:pPr lvl="3"/>
            <a:r>
              <a:rPr lang="en-US" sz="1400" dirty="0" smtClean="0"/>
              <a:t>Start moving, keep moving on the current lane; Passing an intersection; Reached destination; IDM to keep distance to other cars.</a:t>
            </a:r>
            <a:endParaRPr lang="en-US" sz="1400" dirty="0"/>
          </a:p>
          <a:p>
            <a:pPr lvl="1"/>
            <a:r>
              <a:rPr lang="en-US" sz="1700" dirty="0" smtClean="0"/>
              <a:t>&gt;The traffic simulator decide if the action works</a:t>
            </a:r>
          </a:p>
          <a:p>
            <a:pPr lvl="3"/>
            <a:r>
              <a:rPr lang="en-US" sz="1250" dirty="0" smtClean="0"/>
              <a:t>Currently all of them works</a:t>
            </a:r>
          </a:p>
          <a:p>
            <a:pPr lvl="1"/>
            <a:r>
              <a:rPr lang="en-US" sz="1550" dirty="0" smtClean="0"/>
              <a:t>&gt;Do this update process 25 times a second.</a:t>
            </a:r>
          </a:p>
        </p:txBody>
      </p:sp>
    </p:spTree>
    <p:extLst>
      <p:ext uri="{BB962C8B-B14F-4D97-AF65-F5344CB8AC3E}">
        <p14:creationId xmlns:p14="http://schemas.microsoft.com/office/powerpoint/2010/main" val="73351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0"/>
            <a:ext cx="2419350" cy="1145224"/>
          </a:xfrm>
        </p:spPr>
        <p:txBody>
          <a:bodyPr>
            <a:normAutofit/>
          </a:bodyPr>
          <a:lstStyle/>
          <a:p>
            <a:r>
              <a:rPr lang="en-US" sz="4400" smtClean="0"/>
              <a:t>Demo</a:t>
            </a:r>
            <a:endParaRPr lang="en-US" sz="4400"/>
          </a:p>
        </p:txBody>
      </p:sp>
    </p:spTree>
    <p:extLst>
      <p:ext uri="{BB962C8B-B14F-4D97-AF65-F5344CB8AC3E}">
        <p14:creationId xmlns:p14="http://schemas.microsoft.com/office/powerpoint/2010/main" val="158098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82674"/>
          </a:xfrm>
        </p:spPr>
        <p:txBody>
          <a:bodyPr>
            <a:normAutofit/>
          </a:bodyPr>
          <a:lstStyle/>
          <a:p>
            <a:pPr algn="r"/>
            <a:r>
              <a:rPr lang="en-US" sz="3200" smtClean="0"/>
              <a:t>Conclusion</a:t>
            </a:r>
            <a:br>
              <a:rPr lang="en-US" sz="3200" smtClean="0"/>
            </a:br>
            <a:r>
              <a:rPr lang="en-US" sz="3200"/>
              <a:t>-</a:t>
            </a:r>
            <a:r>
              <a:rPr lang="en-US" sz="3200" smtClean="0"/>
              <a:t>Flexible </a:t>
            </a:r>
            <a:r>
              <a:rPr lang="en-US" sz="3200" dirty="0" smtClean="0"/>
              <a:t>Road Network Construction</a:t>
            </a: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828799"/>
            <a:ext cx="7886700" cy="4138237"/>
          </a:xfrm>
          <a:prstGeom prst="rect">
            <a:avLst/>
          </a:prstGeom>
        </p:spPr>
      </p:pic>
    </p:spTree>
    <p:extLst>
      <p:ext uri="{BB962C8B-B14F-4D97-AF65-F5344CB8AC3E}">
        <p14:creationId xmlns:p14="http://schemas.microsoft.com/office/powerpoint/2010/main" val="37579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Conclusion</a:t>
            </a:r>
            <a:br>
              <a:rPr lang="en-US" sz="3200" dirty="0" smtClean="0"/>
            </a:br>
            <a:r>
              <a:rPr lang="en-US" sz="3200" dirty="0" smtClean="0"/>
              <a:t>-Showing statistic results</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828800"/>
            <a:ext cx="3378200" cy="4152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28800"/>
            <a:ext cx="4648200" cy="4161336"/>
          </a:xfrm>
          <a:prstGeom prst="rect">
            <a:avLst/>
          </a:prstGeom>
        </p:spPr>
      </p:pic>
    </p:spTree>
    <p:extLst>
      <p:ext uri="{BB962C8B-B14F-4D97-AF65-F5344CB8AC3E}">
        <p14:creationId xmlns:p14="http://schemas.microsoft.com/office/powerpoint/2010/main" val="141790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Conclusion</a:t>
            </a:r>
            <a:br>
              <a:rPr lang="en-US" sz="3200" dirty="0" smtClean="0"/>
            </a:br>
            <a:r>
              <a:rPr lang="en-US" sz="3200" dirty="0" smtClean="0"/>
              <a:t>-Observation based </a:t>
            </a:r>
            <a:r>
              <a:rPr lang="en-US" sz="3200" smtClean="0"/>
              <a:t>on stats</a:t>
            </a:r>
            <a:endParaRPr lang="en-US" sz="3200"/>
          </a:p>
        </p:txBody>
      </p:sp>
      <p:sp>
        <p:nvSpPr>
          <p:cNvPr id="3" name="Content Placeholder 2"/>
          <p:cNvSpPr>
            <a:spLocks noGrp="1"/>
          </p:cNvSpPr>
          <p:nvPr>
            <p:ph idx="1"/>
          </p:nvPr>
        </p:nvSpPr>
        <p:spPr/>
        <p:txBody>
          <a:bodyPr>
            <a:normAutofit/>
          </a:bodyPr>
          <a:lstStyle/>
          <a:p>
            <a:r>
              <a:rPr lang="en-US" sz="2000" dirty="0" smtClean="0"/>
              <a:t>Traffic average speed:</a:t>
            </a:r>
          </a:p>
          <a:p>
            <a:pPr lvl="1"/>
            <a:r>
              <a:rPr lang="en-US" sz="1850" dirty="0" smtClean="0"/>
              <a:t>Slower when higher car density</a:t>
            </a:r>
          </a:p>
          <a:p>
            <a:pPr lvl="1"/>
            <a:r>
              <a:rPr lang="en-US" sz="1850" dirty="0" smtClean="0"/>
              <a:t>For a certain traffic density, it has an optimal average speed. Traffic will slow down if they are faster, and will speed up if they are slower. </a:t>
            </a:r>
          </a:p>
          <a:p>
            <a:pPr lvl="1"/>
            <a:r>
              <a:rPr lang="en-US" sz="1850" dirty="0" smtClean="0"/>
              <a:t>Even when traffic density is relatively low, some specific part of the traffic is significantly slower than others. This shows “Traffic jam come out of nowhere”.</a:t>
            </a:r>
          </a:p>
          <a:p>
            <a:pPr lvl="1"/>
            <a:r>
              <a:rPr lang="en-US" sz="1850" dirty="0" smtClean="0"/>
              <a:t>If speed limit is infinite, it will reach this optimal speed eventually , but it fluctuate.</a:t>
            </a:r>
          </a:p>
          <a:p>
            <a:pPr lvl="1"/>
            <a:r>
              <a:rPr lang="en-US" sz="1850" dirty="0" smtClean="0"/>
              <a:t>If speed limit is lower than the optimal average speed, all cars will reach a stable speed of the speed limit at the end.</a:t>
            </a:r>
            <a:endParaRPr lang="en-US" sz="1850" dirty="0"/>
          </a:p>
        </p:txBody>
      </p:sp>
    </p:spTree>
    <p:extLst>
      <p:ext uri="{BB962C8B-B14F-4D97-AF65-F5344CB8AC3E}">
        <p14:creationId xmlns:p14="http://schemas.microsoft.com/office/powerpoint/2010/main" val="57349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Intuition</a:t>
            </a:r>
            <a:endParaRPr lang="en-US" sz="4000" dirty="0"/>
          </a:p>
        </p:txBody>
      </p:sp>
      <p:sp>
        <p:nvSpPr>
          <p:cNvPr id="3" name="Content Placeholder 2"/>
          <p:cNvSpPr>
            <a:spLocks noGrp="1"/>
          </p:cNvSpPr>
          <p:nvPr>
            <p:ph idx="1"/>
          </p:nvPr>
        </p:nvSpPr>
        <p:spPr>
          <a:xfrm>
            <a:off x="628650" y="1866253"/>
            <a:ext cx="7886700" cy="573881"/>
          </a:xfrm>
        </p:spPr>
        <p:txBody>
          <a:bodyPr>
            <a:noAutofit/>
          </a:bodyPr>
          <a:lstStyle/>
          <a:p>
            <a:r>
              <a:rPr lang="en-US" sz="1800" dirty="0" smtClean="0"/>
              <a:t>Ultimate goal: simulate the traffic and observe their performance on different road network.</a:t>
            </a:r>
            <a:endParaRPr lang="en-US" sz="1800" dirty="0"/>
          </a:p>
        </p:txBody>
      </p:sp>
      <p:sp>
        <p:nvSpPr>
          <p:cNvPr id="4" name="Title 1"/>
          <p:cNvSpPr txBox="1">
            <a:spLocks/>
          </p:cNvSpPr>
          <p:nvPr/>
        </p:nvSpPr>
        <p:spPr>
          <a:xfrm>
            <a:off x="618853" y="2607347"/>
            <a:ext cx="7886700" cy="858918"/>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dirty="0"/>
              <a:t>Overview</a:t>
            </a:r>
          </a:p>
        </p:txBody>
      </p:sp>
      <p:sp>
        <p:nvSpPr>
          <p:cNvPr id="5" name="TextBox 4"/>
          <p:cNvSpPr txBox="1"/>
          <p:nvPr/>
        </p:nvSpPr>
        <p:spPr>
          <a:xfrm>
            <a:off x="641714" y="3633478"/>
            <a:ext cx="7873637" cy="2144177"/>
          </a:xfrm>
          <a:prstGeom prst="rect">
            <a:avLst/>
          </a:prstGeom>
          <a:noFill/>
        </p:spPr>
        <p:txBody>
          <a:bodyPr wrap="square" rtlCol="0">
            <a:spAutoFit/>
          </a:bodyPr>
          <a:lstStyle/>
          <a:p>
            <a:pPr marL="214313" indent="-214313">
              <a:spcBef>
                <a:spcPts val="450"/>
              </a:spcBef>
              <a:spcAft>
                <a:spcPts val="450"/>
              </a:spcAft>
              <a:buFont typeface="Arial" charset="0"/>
              <a:buChar char="•"/>
            </a:pPr>
            <a:r>
              <a:rPr lang="en-US" sz="2000" dirty="0"/>
              <a:t>Road network representation</a:t>
            </a:r>
          </a:p>
          <a:p>
            <a:pPr marL="214313" indent="-214313">
              <a:spcBef>
                <a:spcPts val="450"/>
              </a:spcBef>
              <a:spcAft>
                <a:spcPts val="450"/>
              </a:spcAft>
              <a:buFont typeface="Arial" charset="0"/>
              <a:buChar char="•"/>
            </a:pPr>
            <a:r>
              <a:rPr lang="en-US" sz="2000" dirty="0"/>
              <a:t>Traffic </a:t>
            </a:r>
            <a:r>
              <a:rPr lang="en-US" sz="2000" dirty="0" smtClean="0"/>
              <a:t>simulation</a:t>
            </a:r>
          </a:p>
          <a:p>
            <a:pPr marL="214313" indent="-214313">
              <a:spcBef>
                <a:spcPts val="450"/>
              </a:spcBef>
              <a:spcAft>
                <a:spcPts val="450"/>
              </a:spcAft>
              <a:buFont typeface="Arial" charset="0"/>
              <a:buChar char="•"/>
            </a:pPr>
            <a:r>
              <a:rPr lang="en-US" sz="2000" dirty="0" smtClean="0"/>
              <a:t>Visualization</a:t>
            </a:r>
            <a:endParaRPr lang="en-US" sz="2000" dirty="0"/>
          </a:p>
          <a:p>
            <a:pPr marL="214313" indent="-214313">
              <a:spcBef>
                <a:spcPts val="450"/>
              </a:spcBef>
              <a:spcAft>
                <a:spcPts val="450"/>
              </a:spcAft>
              <a:buFont typeface="Arial" charset="0"/>
              <a:buChar char="•"/>
            </a:pPr>
            <a:r>
              <a:rPr lang="en-US" sz="2000" dirty="0"/>
              <a:t>Traffic performance on different road network</a:t>
            </a:r>
          </a:p>
          <a:p>
            <a:pPr>
              <a:spcBef>
                <a:spcPts val="450"/>
              </a:spcBef>
              <a:spcAft>
                <a:spcPts val="450"/>
              </a:spcAft>
            </a:pPr>
            <a:endParaRPr lang="en-US" sz="2000"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51"/>
            <a:ext cx="7886700" cy="1203008"/>
          </a:xfrm>
        </p:spPr>
        <p:txBody>
          <a:bodyPr>
            <a:noAutofit/>
          </a:bodyPr>
          <a:lstStyle/>
          <a:p>
            <a:pPr algn="r"/>
            <a:r>
              <a:rPr lang="en-US" sz="3200" dirty="0" smtClean="0"/>
              <a:t>Road Network Representation </a:t>
            </a:r>
            <a:br>
              <a:rPr lang="en-US" sz="3200" dirty="0" smtClean="0"/>
            </a:br>
            <a:r>
              <a:rPr lang="en-US" sz="3200" dirty="0" smtClean="0"/>
              <a:t>– Part/Tile based</a:t>
            </a:r>
            <a:endParaRPr lang="en-US" sz="3200" dirty="0"/>
          </a:p>
        </p:txBody>
      </p:sp>
      <p:sp>
        <p:nvSpPr>
          <p:cNvPr id="4" name="TextBox 3"/>
          <p:cNvSpPr txBox="1"/>
          <p:nvPr/>
        </p:nvSpPr>
        <p:spPr>
          <a:xfrm>
            <a:off x="545374" y="6053032"/>
            <a:ext cx="8167552" cy="461665"/>
          </a:xfrm>
          <a:prstGeom prst="rect">
            <a:avLst/>
          </a:prstGeom>
          <a:noFill/>
        </p:spPr>
        <p:txBody>
          <a:bodyPr wrap="square" rtlCol="0">
            <a:spAutoFit/>
          </a:bodyPr>
          <a:lstStyle/>
          <a:p>
            <a:r>
              <a:rPr lang="en-US" sz="1200" dirty="0"/>
              <a:t>Reference: </a:t>
            </a:r>
            <a:r>
              <a:rPr lang="en-US" sz="1200" dirty="0"/>
              <a:t>Daniel </a:t>
            </a:r>
            <a:r>
              <a:rPr lang="en-US" sz="1200" dirty="0"/>
              <a:t>Topfer, </a:t>
            </a:r>
            <a:r>
              <a:rPr lang="en-US" sz="1200" dirty="0"/>
              <a:t>Jens </a:t>
            </a:r>
            <a:r>
              <a:rPr lang="en-US" sz="1200" dirty="0"/>
              <a:t>Spehr, </a:t>
            </a:r>
            <a:r>
              <a:rPr lang="en-US" sz="1200" dirty="0"/>
              <a:t>Jan </a:t>
            </a:r>
            <a:r>
              <a:rPr lang="en-US" sz="1200" dirty="0"/>
              <a:t>Effertz </a:t>
            </a:r>
            <a:r>
              <a:rPr lang="en-US" sz="1200" dirty="0"/>
              <a:t>and Christoph </a:t>
            </a:r>
            <a:r>
              <a:rPr lang="en-US" sz="1200" dirty="0"/>
              <a:t>Stiller, Efficient </a:t>
            </a:r>
            <a:r>
              <a:rPr lang="en-US" sz="1200" dirty="0"/>
              <a:t>Scene Understanding for Intelligent </a:t>
            </a:r>
            <a:r>
              <a:rPr lang="en-US" sz="1200" dirty="0"/>
              <a:t>Vehicles Using </a:t>
            </a:r>
            <a:r>
              <a:rPr lang="en-US" sz="1200" dirty="0"/>
              <a:t>a Part-Based Road </a:t>
            </a:r>
            <a:r>
              <a:rPr lang="en-US" sz="1200" dirty="0"/>
              <a:t>Representation </a:t>
            </a:r>
            <a:r>
              <a:rPr lang="is-IS" sz="1200" dirty="0"/>
              <a:t>(ITSC </a:t>
            </a:r>
            <a:r>
              <a:rPr lang="is-IS" sz="1200" dirty="0"/>
              <a:t>2013</a:t>
            </a:r>
            <a:r>
              <a:rPr lang="is-IS" sz="1200" dirty="0"/>
              <a:t>)</a:t>
            </a:r>
            <a:r>
              <a:rPr lang="en-US" sz="1200" dirty="0"/>
              <a:t> </a:t>
            </a:r>
          </a:p>
        </p:txBody>
      </p:sp>
      <p:grpSp>
        <p:nvGrpSpPr>
          <p:cNvPr id="11" name="Group 10"/>
          <p:cNvGrpSpPr/>
          <p:nvPr/>
        </p:nvGrpSpPr>
        <p:grpSpPr>
          <a:xfrm>
            <a:off x="685800" y="2000250"/>
            <a:ext cx="914400" cy="2826068"/>
            <a:chOff x="914400" y="1524000"/>
            <a:chExt cx="1219200" cy="4191000"/>
          </a:xfrm>
        </p:grpSpPr>
        <p:sp>
          <p:nvSpPr>
            <p:cNvPr id="7" name="Rectangle 6"/>
            <p:cNvSpPr/>
            <p:nvPr/>
          </p:nvSpPr>
          <p:spPr>
            <a:xfrm>
              <a:off x="914400" y="1524000"/>
              <a:ext cx="12192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0" name="Straight Connector 9"/>
            <p:cNvCxnSpPr/>
            <p:nvPr/>
          </p:nvCxnSpPr>
          <p:spPr>
            <a:xfrm>
              <a:off x="15240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57625" y="1991678"/>
            <a:ext cx="457200" cy="2834640"/>
            <a:chOff x="2743200" y="1524000"/>
            <a:chExt cx="609600" cy="4191000"/>
          </a:xfrm>
        </p:grpSpPr>
        <p:sp>
          <p:nvSpPr>
            <p:cNvPr id="13" name="Rectangle 12"/>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4" name="Straight Connector 13"/>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rot="10800000">
            <a:off x="4543425" y="1991678"/>
            <a:ext cx="457200" cy="2834640"/>
            <a:chOff x="2743200" y="1524000"/>
            <a:chExt cx="609600" cy="4191000"/>
          </a:xfrm>
        </p:grpSpPr>
        <p:sp>
          <p:nvSpPr>
            <p:cNvPr id="17" name="Rectangle 16"/>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8" name="Straight Connector 17"/>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1" name="Right Arrow 20"/>
          <p:cNvSpPr/>
          <p:nvPr/>
        </p:nvSpPr>
        <p:spPr>
          <a:xfrm>
            <a:off x="2386012"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ight Arrow 36"/>
          <p:cNvSpPr/>
          <p:nvPr/>
        </p:nvSpPr>
        <p:spPr>
          <a:xfrm>
            <a:off x="5672137"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45" name="Group 44"/>
          <p:cNvGrpSpPr/>
          <p:nvPr/>
        </p:nvGrpSpPr>
        <p:grpSpPr>
          <a:xfrm>
            <a:off x="7029449" y="1991678"/>
            <a:ext cx="457200" cy="2834640"/>
            <a:chOff x="9372599" y="1512570"/>
            <a:chExt cx="609600" cy="3779520"/>
          </a:xfrm>
        </p:grpSpPr>
        <p:grpSp>
          <p:nvGrpSpPr>
            <p:cNvPr id="29" name="Group 28"/>
            <p:cNvGrpSpPr/>
            <p:nvPr/>
          </p:nvGrpSpPr>
          <p:grpSpPr>
            <a:xfrm>
              <a:off x="9372599" y="1512570"/>
              <a:ext cx="609600" cy="3779520"/>
              <a:chOff x="7848600" y="1524000"/>
              <a:chExt cx="609600" cy="4389120"/>
            </a:xfrm>
          </p:grpSpPr>
          <p:sp>
            <p:nvSpPr>
              <p:cNvPr id="22" name="Rectangle 21"/>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Rectangle 24"/>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Rectangle 25"/>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 name="Rectangle 26"/>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38" name="Straight Connector 37"/>
            <p:cNvCxnSpPr/>
            <p:nvPr/>
          </p:nvCxnSpPr>
          <p:spPr>
            <a:xfrm>
              <a:off x="99821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943849" y="1991678"/>
            <a:ext cx="457200" cy="2834640"/>
            <a:chOff x="10591799" y="1512570"/>
            <a:chExt cx="609600" cy="3779520"/>
          </a:xfrm>
        </p:grpSpPr>
        <p:grpSp>
          <p:nvGrpSpPr>
            <p:cNvPr id="30" name="Group 29"/>
            <p:cNvGrpSpPr/>
            <p:nvPr/>
          </p:nvGrpSpPr>
          <p:grpSpPr>
            <a:xfrm>
              <a:off x="10591799" y="1512570"/>
              <a:ext cx="609600" cy="3779520"/>
              <a:chOff x="7848600" y="1524000"/>
              <a:chExt cx="609600" cy="4389120"/>
            </a:xfrm>
          </p:grpSpPr>
          <p:sp>
            <p:nvSpPr>
              <p:cNvPr id="31" name="Rectangle 30"/>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Rectangle 31"/>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Rectangle 32"/>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Rectangle 33"/>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Rectangle 34"/>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Rectangle 35"/>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40" name="Straight Connector 39"/>
            <p:cNvCxnSpPr/>
            <p:nvPr/>
          </p:nvCxnSpPr>
          <p:spPr>
            <a:xfrm>
              <a:off x="105917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790019" y="4861319"/>
            <a:ext cx="75373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Road</a:t>
            </a:r>
          </a:p>
        </p:txBody>
      </p:sp>
      <p:sp>
        <p:nvSpPr>
          <p:cNvPr id="50" name="TextBox 49"/>
          <p:cNvSpPr txBox="1"/>
          <p:nvPr/>
        </p:nvSpPr>
        <p:spPr>
          <a:xfrm>
            <a:off x="4066062" y="4861319"/>
            <a:ext cx="829073"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Lanes</a:t>
            </a:r>
          </a:p>
        </p:txBody>
      </p:sp>
      <p:sp>
        <p:nvSpPr>
          <p:cNvPr id="51" name="TextBox 50"/>
          <p:cNvSpPr txBox="1"/>
          <p:nvPr/>
        </p:nvSpPr>
        <p:spPr>
          <a:xfrm>
            <a:off x="7352440" y="4860139"/>
            <a:ext cx="71545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Tiles</a:t>
            </a:r>
          </a:p>
        </p:txBody>
      </p:sp>
    </p:spTree>
    <p:extLst>
      <p:ext uri="{BB962C8B-B14F-4D97-AF65-F5344CB8AC3E}">
        <p14:creationId xmlns:p14="http://schemas.microsoft.com/office/powerpoint/2010/main" val="64900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315757"/>
            <a:ext cx="7886700" cy="1335385"/>
          </a:xfrm>
        </p:spPr>
        <p:txBody>
          <a:bodyPr>
            <a:noAutofit/>
          </a:bodyPr>
          <a:lstStyle/>
          <a:p>
            <a:pPr algn="r"/>
            <a:r>
              <a:rPr lang="en-US" sz="3200" dirty="0" smtClean="0"/>
              <a:t>Road Network Representation – Part/Tile based</a:t>
            </a:r>
            <a:endParaRPr lang="en-US" sz="3200" dirty="0"/>
          </a:p>
        </p:txBody>
      </p:sp>
      <p:sp>
        <p:nvSpPr>
          <p:cNvPr id="17" name="Rectangle 16"/>
          <p:cNvSpPr/>
          <p:nvPr/>
        </p:nvSpPr>
        <p:spPr>
          <a:xfrm rot="10800000">
            <a:off x="1146569" y="3300414"/>
            <a:ext cx="457200" cy="1481614"/>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Right Arrow 20"/>
          <p:cNvSpPr/>
          <p:nvPr/>
        </p:nvSpPr>
        <p:spPr>
          <a:xfrm>
            <a:off x="2286000"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ight Arrow 36"/>
          <p:cNvSpPr/>
          <p:nvPr/>
        </p:nvSpPr>
        <p:spPr>
          <a:xfrm>
            <a:off x="5372100"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45" name="Group 44"/>
          <p:cNvGrpSpPr/>
          <p:nvPr/>
        </p:nvGrpSpPr>
        <p:grpSpPr>
          <a:xfrm>
            <a:off x="6513335" y="1991678"/>
            <a:ext cx="457200" cy="2834640"/>
            <a:chOff x="9372599" y="1512570"/>
            <a:chExt cx="609600" cy="3779520"/>
          </a:xfrm>
        </p:grpSpPr>
        <p:grpSp>
          <p:nvGrpSpPr>
            <p:cNvPr id="29" name="Group 28"/>
            <p:cNvGrpSpPr/>
            <p:nvPr/>
          </p:nvGrpSpPr>
          <p:grpSpPr>
            <a:xfrm>
              <a:off x="9372599" y="1512570"/>
              <a:ext cx="609600" cy="3779520"/>
              <a:chOff x="7848600" y="1524000"/>
              <a:chExt cx="609600" cy="4389120"/>
            </a:xfrm>
          </p:grpSpPr>
          <p:sp>
            <p:nvSpPr>
              <p:cNvPr id="22" name="Rectangle 21"/>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Rectangle 24"/>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Rectangle 25"/>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 name="Rectangle 26"/>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38" name="Straight Connector 37"/>
            <p:cNvCxnSpPr/>
            <p:nvPr/>
          </p:nvCxnSpPr>
          <p:spPr>
            <a:xfrm>
              <a:off x="99821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790019" y="4861319"/>
            <a:ext cx="75373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Road</a:t>
            </a:r>
          </a:p>
        </p:txBody>
      </p:sp>
      <p:sp>
        <p:nvSpPr>
          <p:cNvPr id="50" name="TextBox 49"/>
          <p:cNvSpPr txBox="1"/>
          <p:nvPr/>
        </p:nvSpPr>
        <p:spPr>
          <a:xfrm>
            <a:off x="4066062" y="4861319"/>
            <a:ext cx="829073"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Lanes</a:t>
            </a:r>
          </a:p>
        </p:txBody>
      </p:sp>
      <p:sp>
        <p:nvSpPr>
          <p:cNvPr id="51" name="TextBox 50"/>
          <p:cNvSpPr txBox="1"/>
          <p:nvPr/>
        </p:nvSpPr>
        <p:spPr>
          <a:xfrm>
            <a:off x="6972302" y="4860139"/>
            <a:ext cx="71545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Tiles</a:t>
            </a:r>
          </a:p>
        </p:txBody>
      </p:sp>
      <p:grpSp>
        <p:nvGrpSpPr>
          <p:cNvPr id="41" name="Group 40"/>
          <p:cNvGrpSpPr/>
          <p:nvPr/>
        </p:nvGrpSpPr>
        <p:grpSpPr>
          <a:xfrm rot="12533262">
            <a:off x="1442215" y="2075658"/>
            <a:ext cx="457200" cy="1481614"/>
            <a:chOff x="2743200" y="1524000"/>
            <a:chExt cx="609600" cy="4191000"/>
          </a:xfrm>
        </p:grpSpPr>
        <p:sp>
          <p:nvSpPr>
            <p:cNvPr id="42" name="Rectangle 41"/>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43" name="Straight Connector 42"/>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85799" y="1947386"/>
            <a:ext cx="457200" cy="2834640"/>
            <a:chOff x="2743200" y="1524000"/>
            <a:chExt cx="609600" cy="4191000"/>
          </a:xfrm>
        </p:grpSpPr>
        <p:sp>
          <p:nvSpPr>
            <p:cNvPr id="13" name="Rectangle 12"/>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4" name="Straight Connector 13"/>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2533262">
            <a:off x="4585465" y="2043432"/>
            <a:ext cx="457200" cy="1481614"/>
            <a:chOff x="2743200" y="1524000"/>
            <a:chExt cx="609600" cy="4191000"/>
          </a:xfrm>
        </p:grpSpPr>
        <p:sp>
          <p:nvSpPr>
            <p:cNvPr id="49" name="Rectangle 48"/>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2" name="Straight Connector 51"/>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560339" y="1947386"/>
            <a:ext cx="457200" cy="2834640"/>
            <a:chOff x="2743200" y="1524000"/>
            <a:chExt cx="609600" cy="4191000"/>
          </a:xfrm>
        </p:grpSpPr>
        <p:sp>
          <p:nvSpPr>
            <p:cNvPr id="54" name="Rectangle 53"/>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5" name="Straight Connector 54"/>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rot="10800000">
            <a:off x="4273984" y="3300414"/>
            <a:ext cx="457200" cy="1481614"/>
            <a:chOff x="2743200" y="1524000"/>
            <a:chExt cx="609600" cy="4191000"/>
          </a:xfrm>
        </p:grpSpPr>
        <p:sp>
          <p:nvSpPr>
            <p:cNvPr id="57" name="Rectangle 56"/>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8" name="Straight Connector 57"/>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427734" y="2025177"/>
            <a:ext cx="859016" cy="2801143"/>
            <a:chOff x="10591799" y="1557233"/>
            <a:chExt cx="1145354" cy="3734857"/>
          </a:xfrm>
        </p:grpSpPr>
        <p:grpSp>
          <p:nvGrpSpPr>
            <p:cNvPr id="3" name="Group 2"/>
            <p:cNvGrpSpPr/>
            <p:nvPr/>
          </p:nvGrpSpPr>
          <p:grpSpPr>
            <a:xfrm rot="1902792">
              <a:off x="11127553" y="1568595"/>
              <a:ext cx="609600" cy="1830705"/>
              <a:chOff x="10591799" y="1512570"/>
              <a:chExt cx="609600" cy="1830705"/>
            </a:xfrm>
          </p:grpSpPr>
          <p:sp>
            <p:nvSpPr>
              <p:cNvPr id="31" name="Rectangle 30"/>
              <p:cNvSpPr/>
              <p:nvPr/>
            </p:nvSpPr>
            <p:spPr>
              <a:xfrm>
                <a:off x="10591799" y="1512570"/>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Rectangle 31"/>
              <p:cNvSpPr/>
              <p:nvPr/>
            </p:nvSpPr>
            <p:spPr>
              <a:xfrm>
                <a:off x="10591799" y="216873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Rectangle 32"/>
              <p:cNvSpPr/>
              <p:nvPr/>
            </p:nvSpPr>
            <p:spPr>
              <a:xfrm>
                <a:off x="10591799" y="2818342"/>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34" name="Rectangle 33"/>
            <p:cNvSpPr/>
            <p:nvPr/>
          </p:nvSpPr>
          <p:spPr>
            <a:xfrm>
              <a:off x="10591799" y="346794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Rectangle 34"/>
            <p:cNvSpPr/>
            <p:nvPr/>
          </p:nvSpPr>
          <p:spPr>
            <a:xfrm>
              <a:off x="10591799" y="4117552"/>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Rectangle 35"/>
            <p:cNvSpPr/>
            <p:nvPr/>
          </p:nvSpPr>
          <p:spPr>
            <a:xfrm>
              <a:off x="10591799" y="476715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40" name="Straight Connector 39"/>
            <p:cNvCxnSpPr/>
            <p:nvPr/>
          </p:nvCxnSpPr>
          <p:spPr>
            <a:xfrm>
              <a:off x="10591799" y="3467947"/>
              <a:ext cx="0" cy="1824143"/>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10691891" y="1557233"/>
              <a:ext cx="966709" cy="1586969"/>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600075" y="5657131"/>
            <a:ext cx="7972424" cy="646331"/>
          </a:xfrm>
          <a:prstGeom prst="rect">
            <a:avLst/>
          </a:prstGeom>
          <a:noFill/>
        </p:spPr>
        <p:txBody>
          <a:bodyPr wrap="square" rtlCol="0">
            <a:spAutoFit/>
          </a:bodyPr>
          <a:lstStyle/>
          <a:p>
            <a:r>
              <a:rPr lang="en-US" dirty="0">
                <a:solidFill>
                  <a:srgbClr val="9CFC9C"/>
                </a:solidFill>
              </a:rPr>
              <a:t>Advantage: using simple hierarchical structure to represent sophisticated road network</a:t>
            </a:r>
          </a:p>
        </p:txBody>
      </p:sp>
    </p:spTree>
    <p:extLst>
      <p:ext uri="{BB962C8B-B14F-4D97-AF65-F5344CB8AC3E}">
        <p14:creationId xmlns:p14="http://schemas.microsoft.com/office/powerpoint/2010/main" val="18620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39850"/>
          </a:xfrm>
        </p:spPr>
        <p:txBody>
          <a:bodyPr>
            <a:normAutofit/>
          </a:bodyPr>
          <a:lstStyle/>
          <a:p>
            <a:pPr algn="r"/>
            <a:r>
              <a:rPr lang="en-US" sz="3200" dirty="0" smtClean="0"/>
              <a:t>Road Network Representation </a:t>
            </a:r>
            <a:br>
              <a:rPr lang="en-US" sz="3200" dirty="0" smtClean="0"/>
            </a:br>
            <a:r>
              <a:rPr lang="en-US" sz="3200" dirty="0" smtClean="0"/>
              <a:t>- Hierarchy Component</a:t>
            </a:r>
            <a:endParaRPr lang="en-US" sz="3200" dirty="0"/>
          </a:p>
        </p:txBody>
      </p:sp>
      <p:graphicFrame>
        <p:nvGraphicFramePr>
          <p:cNvPr id="7" name="Diagram 6"/>
          <p:cNvGraphicFramePr/>
          <p:nvPr>
            <p:extLst>
              <p:ext uri="{D42A27DB-BD31-4B8C-83A1-F6EECF244321}">
                <p14:modId xmlns:p14="http://schemas.microsoft.com/office/powerpoint/2010/main" val="501775993"/>
              </p:ext>
            </p:extLst>
          </p:nvPr>
        </p:nvGraphicFramePr>
        <p:xfrm>
          <a:off x="-490538" y="13398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5181600" y="1600200"/>
            <a:ext cx="3081339" cy="646331"/>
          </a:xfrm>
          <a:prstGeom prst="rect">
            <a:avLst/>
          </a:prstGeom>
          <a:noFill/>
        </p:spPr>
        <p:txBody>
          <a:bodyPr wrap="square" rtlCol="0">
            <a:spAutoFit/>
          </a:bodyPr>
          <a:lstStyle/>
          <a:p>
            <a:r>
              <a:rPr lang="en-US" dirty="0" smtClean="0"/>
              <a:t>The road hierarchy using part </a:t>
            </a:r>
            <a:r>
              <a:rPr lang="en-US" smtClean="0"/>
              <a:t>based representation</a:t>
            </a:r>
          </a:p>
        </p:txBody>
      </p:sp>
      <p:sp>
        <p:nvSpPr>
          <p:cNvPr id="9" name="TextBox 8"/>
          <p:cNvSpPr txBox="1"/>
          <p:nvPr/>
        </p:nvSpPr>
        <p:spPr>
          <a:xfrm>
            <a:off x="5181599" y="2535874"/>
            <a:ext cx="3081339" cy="646331"/>
          </a:xfrm>
          <a:prstGeom prst="rect">
            <a:avLst/>
          </a:prstGeom>
          <a:noFill/>
        </p:spPr>
        <p:txBody>
          <a:bodyPr wrap="square" rtlCol="0">
            <a:spAutoFit/>
          </a:bodyPr>
          <a:lstStyle/>
          <a:p>
            <a:r>
              <a:rPr lang="en-US" smtClean="0"/>
              <a:t>The special gate that connect roads</a:t>
            </a:r>
          </a:p>
        </p:txBody>
      </p:sp>
      <p:sp>
        <p:nvSpPr>
          <p:cNvPr id="10" name="TextBox 9"/>
          <p:cNvSpPr txBox="1"/>
          <p:nvPr/>
        </p:nvSpPr>
        <p:spPr>
          <a:xfrm>
            <a:off x="4743450" y="3371850"/>
            <a:ext cx="4419601" cy="923330"/>
          </a:xfrm>
          <a:prstGeom prst="rect">
            <a:avLst/>
          </a:prstGeom>
          <a:noFill/>
        </p:spPr>
        <p:txBody>
          <a:bodyPr wrap="square" rtlCol="0">
            <a:spAutoFit/>
          </a:bodyPr>
          <a:lstStyle/>
          <a:p>
            <a:r>
              <a:rPr lang="en-US" dirty="0" smtClean="0"/>
              <a:t>Record which intersection is connected by the end of a road, and which roads can go from an intersection</a:t>
            </a:r>
          </a:p>
        </p:txBody>
      </p:sp>
      <p:sp>
        <p:nvSpPr>
          <p:cNvPr id="11" name="TextBox 10"/>
          <p:cNvSpPr txBox="1"/>
          <p:nvPr/>
        </p:nvSpPr>
        <p:spPr>
          <a:xfrm>
            <a:off x="4736306" y="4352829"/>
            <a:ext cx="4395788" cy="923330"/>
          </a:xfrm>
          <a:prstGeom prst="rect">
            <a:avLst/>
          </a:prstGeom>
          <a:noFill/>
        </p:spPr>
        <p:txBody>
          <a:bodyPr wrap="square" rtlCol="0">
            <a:spAutoFit/>
          </a:bodyPr>
          <a:lstStyle/>
          <a:p>
            <a:r>
              <a:rPr lang="en-US" dirty="0" smtClean="0"/>
              <a:t>Record which intersection connect the beginning of a road, and </a:t>
            </a:r>
            <a:r>
              <a:rPr lang="en-US" smtClean="0"/>
              <a:t>which roads can enter an intersection</a:t>
            </a:r>
            <a:endParaRPr lang="en-US"/>
          </a:p>
        </p:txBody>
      </p:sp>
      <p:sp>
        <p:nvSpPr>
          <p:cNvPr id="12" name="TextBox 11"/>
          <p:cNvSpPr txBox="1"/>
          <p:nvPr/>
        </p:nvSpPr>
        <p:spPr>
          <a:xfrm>
            <a:off x="367964" y="5708431"/>
            <a:ext cx="8408071" cy="646331"/>
          </a:xfrm>
          <a:prstGeom prst="rect">
            <a:avLst/>
          </a:prstGeom>
          <a:noFill/>
        </p:spPr>
        <p:txBody>
          <a:bodyPr wrap="none" rtlCol="0">
            <a:spAutoFit/>
          </a:bodyPr>
          <a:lstStyle/>
          <a:p>
            <a:r>
              <a:rPr lang="en-US" dirty="0" smtClean="0">
                <a:solidFill>
                  <a:srgbClr val="9CFC9C"/>
                </a:solidFill>
              </a:rPr>
              <a:t>Roads and Intersections are only geo-structures.</a:t>
            </a:r>
          </a:p>
          <a:p>
            <a:r>
              <a:rPr lang="en-US" dirty="0" smtClean="0">
                <a:solidFill>
                  <a:srgbClr val="9CFC9C"/>
                </a:solidFill>
              </a:rPr>
              <a:t>Map and </a:t>
            </a:r>
            <a:r>
              <a:rPr lang="en-US" dirty="0" err="1" smtClean="0">
                <a:solidFill>
                  <a:srgbClr val="9CFC9C"/>
                </a:solidFill>
              </a:rPr>
              <a:t>ReverseMap</a:t>
            </a:r>
            <a:r>
              <a:rPr lang="en-US" dirty="0" smtClean="0">
                <a:solidFill>
                  <a:srgbClr val="9CFC9C"/>
                </a:solidFill>
              </a:rPr>
              <a:t> provide connections and they are used for route search.</a:t>
            </a:r>
            <a:endParaRPr lang="en-US" dirty="0">
              <a:solidFill>
                <a:srgbClr val="9CFC9C"/>
              </a:solidFill>
            </a:endParaRPr>
          </a:p>
        </p:txBody>
      </p:sp>
    </p:spTree>
    <p:extLst>
      <p:ext uri="{BB962C8B-B14F-4D97-AF65-F5344CB8AC3E}">
        <p14:creationId xmlns:p14="http://schemas.microsoft.com/office/powerpoint/2010/main" val="98228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82674"/>
          </a:xfrm>
        </p:spPr>
        <p:txBody>
          <a:bodyPr>
            <a:noAutofit/>
          </a:bodyPr>
          <a:lstStyle/>
          <a:p>
            <a:pPr algn="r"/>
            <a:r>
              <a:rPr lang="en-US" sz="3200" smtClean="0"/>
              <a:t>Road Network Representation </a:t>
            </a:r>
            <a:br>
              <a:rPr lang="en-US" sz="3200" smtClean="0"/>
            </a:br>
            <a:r>
              <a:rPr lang="en-US" sz="3200" smtClean="0"/>
              <a:t>- </a:t>
            </a:r>
            <a:r>
              <a:rPr lang="en-US" sz="3200" dirty="0" smtClean="0"/>
              <a:t>Features</a:t>
            </a:r>
            <a:endParaRPr lang="en-US" sz="3200" dirty="0"/>
          </a:p>
        </p:txBody>
      </p:sp>
      <p:sp>
        <p:nvSpPr>
          <p:cNvPr id="5" name="Content Placeholder 4"/>
          <p:cNvSpPr>
            <a:spLocks noGrp="1"/>
          </p:cNvSpPr>
          <p:nvPr>
            <p:ph idx="1"/>
          </p:nvPr>
        </p:nvSpPr>
        <p:spPr/>
        <p:txBody>
          <a:bodyPr>
            <a:normAutofit lnSpcReduction="10000"/>
          </a:bodyPr>
          <a:lstStyle/>
          <a:p>
            <a:r>
              <a:rPr lang="en-US" sz="2400" dirty="0" smtClean="0"/>
              <a:t>All road network elements (including intersections, roads, lanes, and tiles) share same feature:</a:t>
            </a:r>
          </a:p>
          <a:p>
            <a:pPr lvl="1"/>
            <a:r>
              <a:rPr lang="en-US" sz="2250" i="1" dirty="0" smtClean="0"/>
              <a:t>Geo-location</a:t>
            </a:r>
          </a:p>
          <a:p>
            <a:r>
              <a:rPr lang="en-US" sz="2400" dirty="0" smtClean="0"/>
              <a:t>Super class </a:t>
            </a:r>
            <a:r>
              <a:rPr lang="en-US" sz="2400" dirty="0" err="1" smtClean="0"/>
              <a:t>RNLocation</a:t>
            </a:r>
            <a:endParaRPr lang="en-US" sz="2400" dirty="0" smtClean="0"/>
          </a:p>
          <a:p>
            <a:r>
              <a:rPr lang="en-US" sz="2400" dirty="0" smtClean="0"/>
              <a:t>Class </a:t>
            </a:r>
            <a:r>
              <a:rPr lang="en-US" sz="2400" dirty="0" err="1" smtClean="0"/>
              <a:t>famility</a:t>
            </a:r>
            <a:r>
              <a:rPr lang="en-US" sz="2400" dirty="0" smtClean="0"/>
              <a:t> tree:</a:t>
            </a:r>
          </a:p>
          <a:p>
            <a:pPr lvl="1"/>
            <a:r>
              <a:rPr lang="en-US" sz="2250" dirty="0" err="1" smtClean="0"/>
              <a:t>RNLocation</a:t>
            </a:r>
            <a:r>
              <a:rPr lang="en-US" sz="2250" dirty="0" smtClean="0"/>
              <a:t>: (</a:t>
            </a:r>
            <a:r>
              <a:rPr lang="en-US" sz="2250" dirty="0" err="1" smtClean="0"/>
              <a:t>x,y,z</a:t>
            </a:r>
            <a:r>
              <a:rPr lang="en-US" sz="2250" dirty="0" smtClean="0"/>
              <a:t>)</a:t>
            </a:r>
          </a:p>
          <a:p>
            <a:pPr lvl="2"/>
            <a:r>
              <a:rPr lang="en-US" sz="2100" dirty="0" smtClean="0"/>
              <a:t>-</a:t>
            </a:r>
            <a:r>
              <a:rPr lang="en-US" sz="2100" dirty="0" err="1" smtClean="0"/>
              <a:t>RNGate</a:t>
            </a:r>
            <a:r>
              <a:rPr lang="en-US" sz="2100" dirty="0" smtClean="0"/>
              <a:t> (entry, exit)</a:t>
            </a:r>
          </a:p>
          <a:p>
            <a:pPr lvl="2"/>
            <a:r>
              <a:rPr lang="en-US" sz="2100" dirty="0" smtClean="0"/>
              <a:t>-</a:t>
            </a:r>
            <a:r>
              <a:rPr lang="en-US" sz="2100" dirty="0" err="1" smtClean="0"/>
              <a:t>RNElement</a:t>
            </a:r>
            <a:r>
              <a:rPr lang="en-US" sz="2100" dirty="0" smtClean="0"/>
              <a:t> (width, length)</a:t>
            </a:r>
          </a:p>
          <a:p>
            <a:pPr lvl="3"/>
            <a:r>
              <a:rPr lang="en-US" sz="1950" dirty="0" smtClean="0"/>
              <a:t>--</a:t>
            </a:r>
            <a:r>
              <a:rPr lang="en-US" sz="1950" dirty="0" err="1" smtClean="0"/>
              <a:t>RNRoadTile</a:t>
            </a:r>
            <a:r>
              <a:rPr lang="en-US" sz="1950" dirty="0" smtClean="0"/>
              <a:t> (slope, direction)</a:t>
            </a:r>
          </a:p>
          <a:p>
            <a:pPr lvl="3"/>
            <a:r>
              <a:rPr lang="en-US" sz="1950" dirty="0" smtClean="0"/>
              <a:t>--</a:t>
            </a:r>
            <a:r>
              <a:rPr lang="en-US" sz="1950" dirty="0" err="1" smtClean="0"/>
              <a:t>RNLane</a:t>
            </a:r>
            <a:r>
              <a:rPr lang="en-US" sz="1950" dirty="0" smtClean="0"/>
              <a:t>: consists Array&lt;</a:t>
            </a:r>
            <a:r>
              <a:rPr lang="en-US" sz="1950" dirty="0" err="1" smtClean="0"/>
              <a:t>RNRoadTile</a:t>
            </a:r>
            <a:r>
              <a:rPr lang="en-US" sz="1950" dirty="0" smtClean="0"/>
              <a:t>&gt;</a:t>
            </a:r>
          </a:p>
          <a:p>
            <a:pPr lvl="3"/>
            <a:r>
              <a:rPr lang="en-US" sz="1950" dirty="0" smtClean="0"/>
              <a:t>--</a:t>
            </a:r>
            <a:r>
              <a:rPr lang="en-US" sz="1950" dirty="0" err="1" smtClean="0"/>
              <a:t>RNRoad</a:t>
            </a:r>
            <a:r>
              <a:rPr lang="en-US" sz="1950" dirty="0" smtClean="0"/>
              <a:t>: consists Array&lt;</a:t>
            </a:r>
            <a:r>
              <a:rPr lang="en-US" sz="1950" dirty="0" err="1" smtClean="0"/>
              <a:t>RNLane</a:t>
            </a:r>
            <a:r>
              <a:rPr lang="en-US" sz="1950" dirty="0" smtClean="0"/>
              <a:t>&gt;</a:t>
            </a:r>
          </a:p>
          <a:p>
            <a:pPr lvl="3"/>
            <a:r>
              <a:rPr lang="en-US" sz="1950" dirty="0" smtClean="0"/>
              <a:t>--</a:t>
            </a:r>
            <a:r>
              <a:rPr lang="en-US" sz="1950" dirty="0" err="1" smtClean="0"/>
              <a:t>RNIntersection</a:t>
            </a:r>
            <a:r>
              <a:rPr lang="en-US" sz="1950" dirty="0" smtClean="0"/>
              <a:t> (entries, exits)</a:t>
            </a:r>
            <a:endParaRPr lang="en-US" sz="1950" dirty="0"/>
          </a:p>
        </p:txBody>
      </p:sp>
    </p:spTree>
    <p:extLst>
      <p:ext uri="{BB962C8B-B14F-4D97-AF65-F5344CB8AC3E}">
        <p14:creationId xmlns:p14="http://schemas.microsoft.com/office/powerpoint/2010/main" val="109878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0274"/>
          </a:xfrm>
        </p:spPr>
        <p:txBody>
          <a:bodyPr>
            <a:normAutofit/>
          </a:bodyPr>
          <a:lstStyle/>
          <a:p>
            <a:r>
              <a:rPr lang="en-US" sz="3200" smtClean="0"/>
              <a:t>Traffic Simulation – Car Representation</a:t>
            </a:r>
            <a:endParaRPr lang="en-US" sz="3200"/>
          </a:p>
        </p:txBody>
      </p:sp>
      <p:sp>
        <p:nvSpPr>
          <p:cNvPr id="3" name="Content Placeholder 2"/>
          <p:cNvSpPr>
            <a:spLocks noGrp="1"/>
          </p:cNvSpPr>
          <p:nvPr>
            <p:ph idx="1"/>
          </p:nvPr>
        </p:nvSpPr>
        <p:spPr>
          <a:xfrm>
            <a:off x="628650" y="1600200"/>
            <a:ext cx="7886700" cy="4576763"/>
          </a:xfrm>
        </p:spPr>
        <p:txBody>
          <a:bodyPr>
            <a:normAutofit/>
          </a:bodyPr>
          <a:lstStyle/>
          <a:p>
            <a:r>
              <a:rPr lang="en-US" sz="2400" dirty="0" smtClean="0"/>
              <a:t>Car as an agent:</a:t>
            </a:r>
          </a:p>
          <a:p>
            <a:pPr lvl="1"/>
            <a:r>
              <a:rPr lang="en-US" sz="2000" dirty="0" smtClean="0"/>
              <a:t>Each car take a move based on its road network observed and its current situation recorded. </a:t>
            </a:r>
          </a:p>
          <a:p>
            <a:r>
              <a:rPr lang="en-US" sz="2400" dirty="0" smtClean="0"/>
              <a:t>Two type of car:</a:t>
            </a:r>
          </a:p>
          <a:p>
            <a:pPr lvl="1"/>
            <a:r>
              <a:rPr lang="en-US" sz="2000" dirty="0" smtClean="0"/>
              <a:t>A car with a start point and a destination</a:t>
            </a:r>
          </a:p>
          <a:p>
            <a:pPr lvl="3"/>
            <a:r>
              <a:rPr lang="en-US" sz="1650" dirty="0" smtClean="0"/>
              <a:t>Path search agent</a:t>
            </a:r>
          </a:p>
          <a:p>
            <a:pPr lvl="3"/>
            <a:r>
              <a:rPr lang="en-US" sz="1650" dirty="0" smtClean="0"/>
              <a:t>Shortest path or least traffic</a:t>
            </a:r>
          </a:p>
          <a:p>
            <a:pPr lvl="1"/>
            <a:r>
              <a:rPr lang="en-US" sz="2000" dirty="0" smtClean="0"/>
              <a:t>A car takes random walk</a:t>
            </a:r>
          </a:p>
          <a:p>
            <a:pPr lvl="3"/>
            <a:r>
              <a:rPr lang="en-US" sz="1650" dirty="0" smtClean="0"/>
              <a:t>Local search agent</a:t>
            </a:r>
          </a:p>
          <a:p>
            <a:pPr lvl="3"/>
            <a:r>
              <a:rPr lang="en-US" sz="1650" dirty="0" smtClean="0"/>
              <a:t>Random walk or least traffic</a:t>
            </a:r>
            <a:endParaRPr lang="en-US" sz="1650" dirty="0"/>
          </a:p>
        </p:txBody>
      </p:sp>
    </p:spTree>
    <p:extLst>
      <p:ext uri="{BB962C8B-B14F-4D97-AF65-F5344CB8AC3E}">
        <p14:creationId xmlns:p14="http://schemas.microsoft.com/office/powerpoint/2010/main" val="34755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Traffic Simulation </a:t>
            </a:r>
            <a:br>
              <a:rPr lang="en-US" sz="3200" dirty="0" smtClean="0"/>
            </a:br>
            <a:r>
              <a:rPr lang="en-US" sz="3200" dirty="0" smtClean="0"/>
              <a:t>– Intelligent Driver Model(IDM)</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825625"/>
                <a:ext cx="8458200" cy="4194175"/>
              </a:xfrm>
            </p:spPr>
            <p:txBody>
              <a:bodyPr>
                <a:normAutofit/>
              </a:bodyPr>
              <a:lstStyle/>
              <a:p>
                <a:r>
                  <a:rPr lang="en-US" sz="1800" dirty="0" smtClean="0"/>
                  <a:t>Capture the driver’s control of speed by quantify the tendency of accelerate and brake. The driver tends to keep the same speed with the previous car and keep the minimum distance that it can follow.</a:t>
                </a:r>
              </a:p>
              <a:p>
                <a:pPr lvl="1"/>
                <a14:m>
                  <m:oMath xmlns:m="http://schemas.openxmlformats.org/officeDocument/2006/math">
                    <m:r>
                      <m:rPr>
                        <m:sty m:val="p"/>
                      </m:rPr>
                      <a:rPr lang="el-GR" sz="1650" i="1" smtClean="0">
                        <a:latin typeface="Cambria Math" charset="0"/>
                        <a:ea typeface="Cambria Math" charset="0"/>
                        <a:cs typeface="Cambria Math" charset="0"/>
                      </a:rPr>
                      <m:t>Δ</m:t>
                    </m:r>
                    <m:r>
                      <a:rPr lang="en-US" sz="1650" b="0" i="1" smtClean="0">
                        <a:latin typeface="Cambria Math" charset="0"/>
                        <a:ea typeface="Cambria Math" charset="0"/>
                        <a:cs typeface="Cambria Math" charset="0"/>
                      </a:rPr>
                      <m:t>𝑣</m:t>
                    </m:r>
                    <m:r>
                      <a:rPr lang="en-US" sz="1650" b="0" i="1" smtClean="0">
                        <a:latin typeface="Cambria Math" charset="0"/>
                        <a:ea typeface="Cambria Math" charset="0"/>
                        <a:cs typeface="Cambria Math" charset="0"/>
                      </a:rPr>
                      <m:t>=</m:t>
                    </m:r>
                    <m:r>
                      <a:rPr lang="en-US" sz="1650" b="0" i="1" smtClean="0">
                        <a:latin typeface="Cambria Math" charset="0"/>
                        <a:ea typeface="Cambria Math" charset="0"/>
                        <a:cs typeface="Cambria Math" charset="0"/>
                      </a:rPr>
                      <m:t>𝑎</m:t>
                    </m:r>
                    <m:r>
                      <a:rPr lang="en-US" sz="1650" b="0" i="1" smtClean="0">
                        <a:latin typeface="Cambria Math" charset="0"/>
                        <a:ea typeface="Cambria Math" charset="0"/>
                        <a:cs typeface="Cambria Math" charset="0"/>
                      </a:rPr>
                      <m:t>_</m:t>
                    </m:r>
                    <m:r>
                      <a:rPr lang="en-US" sz="1650" b="0" i="1" smtClean="0">
                        <a:latin typeface="Cambria Math" charset="0"/>
                        <a:ea typeface="Cambria Math" charset="0"/>
                        <a:cs typeface="Cambria Math" charset="0"/>
                      </a:rPr>
                      <m:t>𝑚𝑎𝑥</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𝑡𝑒𝑛𝑑𝑒𝑛𝑐𝑦</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𝑜𝑓</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𝑎𝑐𝑐𝑒𝑙𝑒𝑟𝑎𝑡𝑖𝑜𝑛</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𝑡𝑒𝑛𝑑𝑒𝑛𝑐𝑦</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𝑜𝑓</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𝑑𝑒𝑐𝑒𝑙𝑒𝑟𝑎𝑡𝑖𝑜𝑛</m:t>
                    </m:r>
                    <m:r>
                      <a:rPr lang="en-US" sz="1650" b="0" i="1" smtClean="0">
                        <a:latin typeface="Cambria Math" charset="0"/>
                        <a:ea typeface="Cambria Math" charset="0"/>
                        <a:cs typeface="Cambria Math" charset="0"/>
                      </a:rPr>
                      <m:t>)</m:t>
                    </m:r>
                  </m:oMath>
                </a14:m>
                <a:endParaRPr lang="en-US" sz="1650" b="0" dirty="0" smtClean="0">
                  <a:ea typeface="Cambria Math" charset="0"/>
                  <a:cs typeface="Cambria Math" charset="0"/>
                </a:endParaRPr>
              </a:p>
              <a:p>
                <a:pPr lvl="1"/>
                <a14:m>
                  <m:oMath xmlns:m="http://schemas.openxmlformats.org/officeDocument/2006/math">
                    <m:r>
                      <a:rPr lang="en-US" sz="1650" b="0" i="1" smtClean="0">
                        <a:latin typeface="Cambria Math" charset="0"/>
                      </a:rPr>
                      <m:t>𝑡𝑒𝑛𝑑𝑒𝑛𝑐𝑦</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𝑎𝑐𝑐𝑒𝑙𝑒𝑟𝑎𝑡𝑖𝑜𝑛</m:t>
                    </m:r>
                    <m:r>
                      <a:rPr lang="en-US" sz="1650" b="0" i="1" smtClean="0">
                        <a:latin typeface="Cambria Math" charset="0"/>
                      </a:rPr>
                      <m:t>=1−</m:t>
                    </m:r>
                    <m:sSup>
                      <m:sSupPr>
                        <m:ctrlPr>
                          <a:rPr lang="en-US" sz="1650" b="0" i="1" smtClean="0">
                            <a:latin typeface="Cambria Math" charset="0"/>
                          </a:rPr>
                        </m:ctrlPr>
                      </m:sSupPr>
                      <m:e>
                        <m:d>
                          <m:dPr>
                            <m:ctrlPr>
                              <a:rPr lang="en-US" sz="1650" b="0" i="1" smtClean="0">
                                <a:latin typeface="Cambria Math" charset="0"/>
                              </a:rPr>
                            </m:ctrlPr>
                          </m:dPr>
                          <m:e>
                            <m:f>
                              <m:fPr>
                                <m:ctrlPr>
                                  <a:rPr lang="en-US" sz="1650" i="1">
                                    <a:latin typeface="Cambria Math" charset="0"/>
                                  </a:rPr>
                                </m:ctrlPr>
                              </m:fPr>
                              <m:num>
                                <m:sSub>
                                  <m:sSubPr>
                                    <m:ctrlPr>
                                      <a:rPr lang="en-US" sz="1650" i="1">
                                        <a:latin typeface="Cambria Math" charset="0"/>
                                      </a:rPr>
                                    </m:ctrlPr>
                                  </m:sSubPr>
                                  <m:e>
                                    <m:r>
                                      <a:rPr lang="en-US" sz="1650" i="1">
                                        <a:latin typeface="Cambria Math" charset="0"/>
                                      </a:rPr>
                                      <m:t>𝑣</m:t>
                                    </m:r>
                                  </m:e>
                                  <m:sub>
                                    <m:r>
                                      <a:rPr lang="en-US" sz="1650" i="1">
                                        <a:latin typeface="Cambria Math" charset="0"/>
                                      </a:rPr>
                                      <m:t>𝑝𝑟𝑒𝑣𝑖𝑜𝑢𝑠</m:t>
                                    </m:r>
                                  </m:sub>
                                </m:sSub>
                              </m:num>
                              <m:den>
                                <m:sSub>
                                  <m:sSubPr>
                                    <m:ctrlPr>
                                      <a:rPr lang="en-US" sz="1650" i="1">
                                        <a:latin typeface="Cambria Math" charset="0"/>
                                      </a:rPr>
                                    </m:ctrlPr>
                                  </m:sSubPr>
                                  <m:e>
                                    <m:r>
                                      <a:rPr lang="en-US" sz="1650" i="1">
                                        <a:latin typeface="Cambria Math" charset="0"/>
                                      </a:rPr>
                                      <m:t>𝑣</m:t>
                                    </m:r>
                                  </m:e>
                                  <m:sub>
                                    <m:r>
                                      <a:rPr lang="en-US" sz="1650" i="1">
                                        <a:latin typeface="Cambria Math" charset="0"/>
                                      </a:rPr>
                                      <m:t>𝑚𝑒</m:t>
                                    </m:r>
                                  </m:sub>
                                </m:sSub>
                              </m:den>
                            </m:f>
                          </m:e>
                        </m:d>
                      </m:e>
                      <m:sup>
                        <m:r>
                          <a:rPr lang="en-US" sz="1650" b="0" i="1" smtClean="0">
                            <a:latin typeface="Cambria Math" charset="0"/>
                          </a:rPr>
                          <m:t>𝑝𝑜𝑤𝑒𝑟</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𝑎𝑐𝑐𝑒𝑙𝑒𝑟𝑎𝑡𝑖𝑜𝑛</m:t>
                        </m:r>
                      </m:sup>
                    </m:sSup>
                  </m:oMath>
                </a14:m>
                <a:endParaRPr lang="en-US" sz="1650" b="0" dirty="0" smtClean="0"/>
              </a:p>
              <a:p>
                <a:pPr lvl="1"/>
                <a14:m>
                  <m:oMath xmlns:m="http://schemas.openxmlformats.org/officeDocument/2006/math">
                    <m:r>
                      <a:rPr lang="en-US" sz="1650" b="0" i="1" smtClean="0">
                        <a:latin typeface="Cambria Math" charset="0"/>
                      </a:rPr>
                      <m:t>𝑡𝑒𝑛𝑑𝑒𝑛𝑐𝑦</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𝑑𝑒𝑐𝑒𝑙𝑒𝑟𝑎𝑡𝑖𝑜𝑛</m:t>
                    </m:r>
                    <m:r>
                      <a:rPr lang="en-US" sz="1650" b="0" i="1" smtClean="0">
                        <a:latin typeface="Cambria Math" charset="0"/>
                      </a:rPr>
                      <m:t>=1 −</m:t>
                    </m:r>
                    <m:r>
                      <a:rPr lang="en-US" sz="1650" b="0" i="0" smtClean="0">
                        <a:latin typeface="Cambria Math" charset="0"/>
                      </a:rPr>
                      <m:t> </m:t>
                    </m:r>
                    <m:sSup>
                      <m:sSupPr>
                        <m:ctrlPr>
                          <a:rPr lang="en-US" sz="1650" b="0" i="1" smtClean="0">
                            <a:latin typeface="Cambria Math" charset="0"/>
                          </a:rPr>
                        </m:ctrlPr>
                      </m:sSupPr>
                      <m:e>
                        <m:d>
                          <m:dPr>
                            <m:ctrlPr>
                              <a:rPr lang="en-US" sz="1650" b="0" i="1" smtClean="0">
                                <a:latin typeface="Cambria Math" charset="0"/>
                              </a:rPr>
                            </m:ctrlPr>
                          </m:dPr>
                          <m:e>
                            <m:f>
                              <m:fPr>
                                <m:ctrlPr>
                                  <a:rPr lang="en-US" sz="1650" b="0" i="1" smtClean="0">
                                    <a:latin typeface="Cambria Math" charset="0"/>
                                  </a:rPr>
                                </m:ctrlPr>
                              </m:fPr>
                              <m:num>
                                <m:r>
                                  <a:rPr lang="en-US" sz="1650" b="0" i="1" smtClean="0">
                                    <a:latin typeface="Cambria Math" charset="0"/>
                                  </a:rPr>
                                  <m:t>𝑑𝑒𝑠𝑖𝑟𝑒𝑑</m:t>
                                </m:r>
                                <m:func>
                                  <m:funcPr>
                                    <m:ctrlPr>
                                      <a:rPr lang="en-US" sz="1650" b="0" i="1" smtClean="0">
                                        <a:latin typeface="Cambria Math" charset="0"/>
                                      </a:rPr>
                                    </m:ctrlPr>
                                  </m:funcPr>
                                  <m:fName>
                                    <m:r>
                                      <m:rPr>
                                        <m:sty m:val="p"/>
                                      </m:rPr>
                                      <a:rPr lang="en-US" sz="1650" b="0" i="0" smtClean="0">
                                        <a:latin typeface="Cambria Math" charset="0"/>
                                      </a:rPr>
                                      <m:t>min</m:t>
                                    </m:r>
                                  </m:fName>
                                  <m:e>
                                    <m:r>
                                      <a:rPr lang="en-US" sz="1650" b="0" i="1" smtClean="0">
                                        <a:latin typeface="Cambria Math" charset="0"/>
                                      </a:rPr>
                                      <m:t>𝑔𝑎𝑝</m:t>
                                    </m:r>
                                  </m:e>
                                </m:func>
                              </m:num>
                              <m:den>
                                <m:r>
                                  <a:rPr lang="en-US" sz="1650" b="0" i="1" smtClean="0">
                                    <a:latin typeface="Cambria Math" charset="0"/>
                                  </a:rPr>
                                  <m:t>𝑎𝑐𝑡𝑢𝑎𝑙</m:t>
                                </m:r>
                                <m:r>
                                  <a:rPr lang="en-US" sz="1650" b="0" i="1" smtClean="0">
                                    <a:latin typeface="Cambria Math" charset="0"/>
                                  </a:rPr>
                                  <m:t> </m:t>
                                </m:r>
                                <m:r>
                                  <a:rPr lang="en-US" sz="1650" b="0" i="1" smtClean="0">
                                    <a:latin typeface="Cambria Math" charset="0"/>
                                  </a:rPr>
                                  <m:t>𝑑𝑖𝑠𝑡𝑎𝑛𝑐𝑒</m:t>
                                </m:r>
                                <m:r>
                                  <a:rPr lang="en-US" sz="1650" b="0" i="1" smtClean="0">
                                    <a:latin typeface="Cambria Math" charset="0"/>
                                  </a:rPr>
                                  <m:t> </m:t>
                                </m:r>
                                <m:r>
                                  <a:rPr lang="en-US" sz="1650" b="0" i="1" smtClean="0">
                                    <a:latin typeface="Cambria Math" charset="0"/>
                                  </a:rPr>
                                  <m:t>𝑡𝑜</m:t>
                                </m:r>
                                <m:r>
                                  <a:rPr lang="en-US" sz="1650" b="0" i="1" smtClean="0">
                                    <a:latin typeface="Cambria Math" charset="0"/>
                                  </a:rPr>
                                  <m:t> </m:t>
                                </m:r>
                                <m:r>
                                  <a:rPr lang="en-US" sz="1650" b="0" i="1" smtClean="0">
                                    <a:latin typeface="Cambria Math" charset="0"/>
                                  </a:rPr>
                                  <m:t>𝑝𝑟𝑒𝑣𝑖𝑜𝑢𝑠</m:t>
                                </m:r>
                                <m:r>
                                  <a:rPr lang="en-US" sz="1650" b="0" i="1" smtClean="0">
                                    <a:latin typeface="Cambria Math" charset="0"/>
                                  </a:rPr>
                                  <m:t> </m:t>
                                </m:r>
                                <m:r>
                                  <a:rPr lang="en-US" sz="1650" b="0" i="1" smtClean="0">
                                    <a:latin typeface="Cambria Math" charset="0"/>
                                  </a:rPr>
                                  <m:t>𝑐𝑎𝑟</m:t>
                                </m:r>
                              </m:den>
                            </m:f>
                          </m:e>
                        </m:d>
                      </m:e>
                      <m:sup>
                        <m:r>
                          <a:rPr lang="en-US" sz="1650" b="0" i="1" smtClean="0">
                            <a:latin typeface="Cambria Math" charset="0"/>
                          </a:rPr>
                          <m:t>𝑝𝑜𝑤𝑒𝑟</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𝑑𝑒𝑐𝑒𝑙𝑒𝑟𝑎𝑡𝑖𝑜𝑛</m:t>
                        </m:r>
                      </m:sup>
                    </m:sSup>
                  </m:oMath>
                </a14:m>
                <a:endParaRPr lang="en-US" sz="1650" b="0" dirty="0" smtClean="0"/>
              </a:p>
              <a:p>
                <a:pPr lvl="1"/>
                <a14:m>
                  <m:oMath xmlns:m="http://schemas.openxmlformats.org/officeDocument/2006/math">
                    <m:r>
                      <a:rPr lang="en-US" sz="1650" b="0" i="1" smtClean="0">
                        <a:latin typeface="Cambria Math" charset="0"/>
                      </a:rPr>
                      <m:t>𝑑𝑒𝑠𝑖𝑟𝑒𝑑</m:t>
                    </m:r>
                    <m:r>
                      <a:rPr lang="en-US" sz="1650" b="0" i="1" smtClean="0">
                        <a:latin typeface="Cambria Math" charset="0"/>
                      </a:rPr>
                      <m:t> </m:t>
                    </m:r>
                    <m:r>
                      <a:rPr lang="en-US" sz="1650" b="0" i="1" smtClean="0">
                        <a:latin typeface="Cambria Math" charset="0"/>
                      </a:rPr>
                      <m:t>𝑚𝑖𝑛𝑖𝑚𝑢𝑚</m:t>
                    </m:r>
                    <m:r>
                      <a:rPr lang="en-US" sz="1650" b="0" i="1" smtClean="0">
                        <a:latin typeface="Cambria Math" charset="0"/>
                      </a:rPr>
                      <m:t> </m:t>
                    </m:r>
                    <m:r>
                      <a:rPr lang="en-US" sz="1650" b="0" i="1" smtClean="0">
                        <a:latin typeface="Cambria Math" charset="0"/>
                      </a:rPr>
                      <m:t>𝑔𝑎𝑝</m:t>
                    </m:r>
                    <m:d>
                      <m:dPr>
                        <m:ctrlPr>
                          <a:rPr lang="en-US" sz="1650" b="0" i="1" smtClean="0">
                            <a:latin typeface="Cambria Math" charset="0"/>
                          </a:rPr>
                        </m:ctrlPr>
                      </m:dPr>
                      <m:e>
                        <m:r>
                          <a:rPr lang="en-US" sz="1650" b="0" i="1" smtClean="0">
                            <a:latin typeface="Cambria Math" charset="0"/>
                          </a:rPr>
                          <m:t>𝑠𝑖𝑚𝑝𝑙𝑖𝑓𝑖𝑒𝑑</m:t>
                        </m:r>
                      </m:e>
                    </m:d>
                    <m:r>
                      <a:rPr lang="en-US" sz="1650" b="0" i="1" smtClean="0">
                        <a:latin typeface="Cambria Math" charset="0"/>
                      </a:rPr>
                      <m:t>=</m:t>
                    </m:r>
                    <m:f>
                      <m:fPr>
                        <m:ctrlPr>
                          <a:rPr lang="en-US" sz="1650" b="0" i="1" smtClean="0">
                            <a:latin typeface="Cambria Math" charset="0"/>
                          </a:rPr>
                        </m:ctrlPr>
                      </m:fPr>
                      <m:num>
                        <m:d>
                          <m:dPr>
                            <m:ctrlPr>
                              <a:rPr lang="en-US" sz="1650" i="1" smtClean="0">
                                <a:latin typeface="Cambria Math" charset="0"/>
                              </a:rPr>
                            </m:ctrlPr>
                          </m:dPr>
                          <m:e>
                            <m:r>
                              <a:rPr lang="en-US" sz="1650" i="1">
                                <a:latin typeface="Cambria Math" charset="0"/>
                              </a:rPr>
                              <m:t>𝑎𝑝𝑝𝑟𝑜𝑎𝑐h𝑖𝑛𝑔</m:t>
                            </m:r>
                            <m:r>
                              <a:rPr lang="en-US" sz="1650" i="1">
                                <a:latin typeface="Cambria Math" charset="0"/>
                              </a:rPr>
                              <m:t> </m:t>
                            </m:r>
                            <m:r>
                              <a:rPr lang="en-US" sz="1650" i="1">
                                <a:latin typeface="Cambria Math" charset="0"/>
                              </a:rPr>
                              <m:t>𝑟𝑎𝑡𝑒</m:t>
                            </m:r>
                            <m:r>
                              <a:rPr lang="en-US" sz="1650" i="1">
                                <a:latin typeface="Cambria Math" charset="0"/>
                              </a:rPr>
                              <m:t> ∗ </m:t>
                            </m:r>
                            <m:sSub>
                              <m:sSubPr>
                                <m:ctrlPr>
                                  <a:rPr lang="en-US" sz="1650" i="1">
                                    <a:latin typeface="Cambria Math" charset="0"/>
                                  </a:rPr>
                                </m:ctrlPr>
                              </m:sSubPr>
                              <m:e>
                                <m:r>
                                  <a:rPr lang="en-US" sz="1650" i="1">
                                    <a:latin typeface="Cambria Math" charset="0"/>
                                  </a:rPr>
                                  <m:t>𝑣</m:t>
                                </m:r>
                              </m:e>
                              <m:sub>
                                <m:r>
                                  <a:rPr lang="en-US" sz="1650" i="1">
                                    <a:latin typeface="Cambria Math" charset="0"/>
                                  </a:rPr>
                                  <m:t>𝑚𝑒</m:t>
                                </m:r>
                              </m:sub>
                            </m:sSub>
                          </m:e>
                        </m:d>
                      </m:num>
                      <m:den>
                        <m:r>
                          <a:rPr lang="en-US" sz="1650" b="0" i="1" smtClean="0">
                            <a:latin typeface="Cambria Math" charset="0"/>
                          </a:rPr>
                          <m:t>2 ∗ </m:t>
                        </m:r>
                        <m:r>
                          <a:rPr lang="en-US" sz="1650" b="0" i="1" smtClean="0">
                            <a:latin typeface="Cambria Math" charset="0"/>
                          </a:rPr>
                          <m:t>𝑎</m:t>
                        </m:r>
                        <m:r>
                          <a:rPr lang="en-US" sz="1650" b="0" i="1" smtClean="0">
                            <a:latin typeface="Cambria Math" charset="0"/>
                          </a:rPr>
                          <m:t>_</m:t>
                        </m:r>
                        <m:r>
                          <a:rPr lang="en-US" sz="1650" b="0" i="1" smtClean="0">
                            <a:latin typeface="Cambria Math" charset="0"/>
                          </a:rPr>
                          <m:t>𝑚𝑎𝑥</m:t>
                        </m:r>
                      </m:den>
                    </m:f>
                  </m:oMath>
                </a14:m>
                <a:endParaRPr lang="en-US" sz="1650" dirty="0"/>
              </a:p>
              <a:p>
                <a:r>
                  <a:rPr lang="en-US" sz="1800" dirty="0" smtClean="0"/>
                  <a:t>Parameters I </a:t>
                </a:r>
                <a:r>
                  <a:rPr lang="en-US" sz="1800" dirty="0" err="1" smtClean="0"/>
                  <a:t>chosed</a:t>
                </a:r>
                <a:r>
                  <a:rPr lang="en-US" sz="1800" dirty="0" smtClean="0"/>
                  <a:t>:</a:t>
                </a:r>
              </a:p>
              <a:p>
                <a:pPr lvl="1"/>
                <a:r>
                  <a:rPr lang="en-US" sz="1650" dirty="0" err="1" smtClean="0"/>
                  <a:t>a_max</a:t>
                </a:r>
                <a:r>
                  <a:rPr lang="en-US" sz="1650" dirty="0" smtClean="0"/>
                  <a:t> = 1</a:t>
                </a:r>
              </a:p>
              <a:p>
                <a:pPr lvl="1"/>
                <a:r>
                  <a:rPr lang="en-US" sz="1650" dirty="0" smtClean="0"/>
                  <a:t>Power of acceleration = 1</a:t>
                </a:r>
              </a:p>
              <a:p>
                <a:pPr lvl="1"/>
                <a:r>
                  <a:rPr lang="en-US" sz="1650" dirty="0" smtClean="0"/>
                  <a:t>Power of deceleration = 2</a:t>
                </a:r>
                <a:endParaRPr lang="en-US" sz="165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825625"/>
                <a:ext cx="8458200" cy="4194175"/>
              </a:xfrm>
              <a:blipFill rotWithShape="0">
                <a:blip r:embed="rId2"/>
                <a:stretch>
                  <a:fillRect l="-432" t="-1451"/>
                </a:stretch>
              </a:blipFill>
            </p:spPr>
            <p:txBody>
              <a:bodyPr/>
              <a:lstStyle/>
              <a:p>
                <a:r>
                  <a:rPr lang="en-US">
                    <a:noFill/>
                  </a:rPr>
                  <a:t> </a:t>
                </a:r>
              </a:p>
            </p:txBody>
          </p:sp>
        </mc:Fallback>
      </mc:AlternateContent>
      <p:sp>
        <p:nvSpPr>
          <p:cNvPr id="4" name="TextBox 3"/>
          <p:cNvSpPr txBox="1"/>
          <p:nvPr/>
        </p:nvSpPr>
        <p:spPr>
          <a:xfrm>
            <a:off x="280987" y="6019800"/>
            <a:ext cx="8634413" cy="523220"/>
          </a:xfrm>
          <a:prstGeom prst="rect">
            <a:avLst/>
          </a:prstGeom>
          <a:noFill/>
        </p:spPr>
        <p:txBody>
          <a:bodyPr wrap="square" rtlCol="0">
            <a:spAutoFit/>
          </a:bodyPr>
          <a:lstStyle/>
          <a:p>
            <a:r>
              <a:rPr lang="en-US" sz="1400" smtClean="0"/>
              <a:t>Reference: Martin </a:t>
            </a:r>
            <a:r>
              <a:rPr lang="en-US" sz="1400" dirty="0" err="1"/>
              <a:t>Treiber</a:t>
            </a:r>
            <a:r>
              <a:rPr lang="en-US" sz="1400" dirty="0"/>
              <a:t>, </a:t>
            </a:r>
            <a:r>
              <a:rPr lang="en-US" sz="1400" dirty="0" err="1"/>
              <a:t>Ansgar</a:t>
            </a:r>
            <a:r>
              <a:rPr lang="en-US" sz="1400" dirty="0"/>
              <a:t> </a:t>
            </a:r>
            <a:r>
              <a:rPr lang="en-US" sz="1400" dirty="0" err="1"/>
              <a:t>Hennecke</a:t>
            </a:r>
            <a:r>
              <a:rPr lang="en-US" sz="1400" dirty="0"/>
              <a:t>, and Dirk </a:t>
            </a:r>
            <a:r>
              <a:rPr lang="en-US" sz="1400" dirty="0" smtClean="0"/>
              <a:t>Helbing, Congested </a:t>
            </a:r>
            <a:r>
              <a:rPr lang="en-US" sz="1400" dirty="0"/>
              <a:t>Traffic States in Empirical Observations </a:t>
            </a:r>
            <a:r>
              <a:rPr lang="en-US" sz="1400" dirty="0" smtClean="0"/>
              <a:t>and Microscopic Simulations </a:t>
            </a:r>
            <a:r>
              <a:rPr lang="en-US" sz="1400" dirty="0"/>
              <a:t>(March 18, 2014</a:t>
            </a:r>
            <a:r>
              <a:rPr lang="en-US" sz="1400" dirty="0" smtClean="0"/>
              <a:t>)</a:t>
            </a:r>
            <a:endParaRPr lang="en-US" sz="1400" dirty="0"/>
          </a:p>
        </p:txBody>
      </p:sp>
    </p:spTree>
    <p:extLst>
      <p:ext uri="{BB962C8B-B14F-4D97-AF65-F5344CB8AC3E}">
        <p14:creationId xmlns:p14="http://schemas.microsoft.com/office/powerpoint/2010/main" val="128476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Traffic Simulation </a:t>
            </a:r>
            <a:br>
              <a:rPr lang="en-US" sz="3200" dirty="0" smtClean="0"/>
            </a:br>
            <a:r>
              <a:rPr lang="en-US" sz="3200" dirty="0" smtClean="0"/>
              <a:t>– Integration and Views</a:t>
            </a:r>
            <a:endParaRPr lang="en-US" sz="3200" dirty="0"/>
          </a:p>
        </p:txBody>
      </p:sp>
      <p:graphicFrame>
        <p:nvGraphicFramePr>
          <p:cNvPr id="4" name="Diagram 3"/>
          <p:cNvGraphicFramePr/>
          <p:nvPr>
            <p:extLst>
              <p:ext uri="{D42A27DB-BD31-4B8C-83A1-F6EECF244321}">
                <p14:modId xmlns:p14="http://schemas.microsoft.com/office/powerpoint/2010/main" val="2120106483"/>
              </p:ext>
            </p:extLst>
          </p:nvPr>
        </p:nvGraphicFramePr>
        <p:xfrm>
          <a:off x="762000" y="2039938"/>
          <a:ext cx="775335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324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155</TotalTime>
  <Words>775</Words>
  <Application>Microsoft Macintosh PowerPoint</Application>
  <PresentationFormat>On-screen Show (4:3)</PresentationFormat>
  <Paragraphs>117</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Cambria Math</vt:lpstr>
      <vt:lpstr>Century Schoolbook</vt:lpstr>
      <vt:lpstr>Times New Roman</vt:lpstr>
      <vt:lpstr>Arial</vt:lpstr>
      <vt:lpstr>CITY SKETCH 16X9</vt:lpstr>
      <vt:lpstr>Traffic simulation</vt:lpstr>
      <vt:lpstr>Intuition</vt:lpstr>
      <vt:lpstr>Road Network Representation  – Part/Tile based</vt:lpstr>
      <vt:lpstr>Road Network Representation – Part/Tile based</vt:lpstr>
      <vt:lpstr>Road Network Representation  - Hierarchy Component</vt:lpstr>
      <vt:lpstr>Road Network Representation  - Features</vt:lpstr>
      <vt:lpstr>Traffic Simulation – Car Representation</vt:lpstr>
      <vt:lpstr>Traffic Simulation  – Intelligent Driver Model(IDM)</vt:lpstr>
      <vt:lpstr>Traffic Simulation  – Integration and Views</vt:lpstr>
      <vt:lpstr>Traffic Simulation  – User Interaction</vt:lpstr>
      <vt:lpstr>Traffic Simulation  – Detailed Process Example</vt:lpstr>
      <vt:lpstr>Demo</vt:lpstr>
      <vt:lpstr>Conclusion -Flexible Road Network Construction</vt:lpstr>
      <vt:lpstr>Conclusion -Showing statistic results</vt:lpstr>
      <vt:lpstr>Conclusion -Observation based on stats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simulation</dc:title>
  <dc:creator>Charlie Liu</dc:creator>
  <cp:lastModifiedBy>Charlie Liu</cp:lastModifiedBy>
  <cp:revision>19</cp:revision>
  <cp:lastPrinted>2016-12-13T12:52:53Z</cp:lastPrinted>
  <dcterms:created xsi:type="dcterms:W3CDTF">2016-12-13T10:17:31Z</dcterms:created>
  <dcterms:modified xsi:type="dcterms:W3CDTF">2016-12-13T12:52:56Z</dcterms:modified>
</cp:coreProperties>
</file>