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7" r:id="rId4"/>
    <p:sldId id="280" r:id="rId5"/>
    <p:sldId id="268" r:id="rId6"/>
    <p:sldId id="269" r:id="rId7"/>
    <p:sldId id="270" r:id="rId8"/>
    <p:sldId id="271" r:id="rId9"/>
    <p:sldId id="272" r:id="rId10"/>
    <p:sldId id="273" r:id="rId11"/>
    <p:sldId id="278" r:id="rId12"/>
    <p:sldId id="279" r:id="rId13"/>
    <p:sldId id="274" r:id="rId14"/>
    <p:sldId id="275" r:id="rId15"/>
    <p:sldId id="282" r:id="rId16"/>
    <p:sldId id="281" r:id="rId17"/>
    <p:sldId id="276" r:id="rId18"/>
    <p:sldId id="277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8" autoAdjust="0"/>
    <p:restoredTop sz="94681" autoAdjust="0"/>
  </p:normalViewPr>
  <p:slideViewPr>
    <p:cSldViewPr>
      <p:cViewPr>
        <p:scale>
          <a:sx n="94" d="100"/>
          <a:sy n="94" d="100"/>
        </p:scale>
        <p:origin x="1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054F4-3C2D-D545-B374-96CD7AC13266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78ED9-3D88-A846-87C4-A4D1697F0647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accent4">
                  <a:lumMod val="50000"/>
                </a:schemeClr>
              </a:solidFill>
            </a:rPr>
            <a:t>Road Network</a:t>
          </a:r>
          <a:endParaRPr lang="en-US" sz="3600" dirty="0">
            <a:solidFill>
              <a:schemeClr val="accent4">
                <a:lumMod val="50000"/>
              </a:schemeClr>
            </a:solidFill>
          </a:endParaRPr>
        </a:p>
      </dgm:t>
    </dgm:pt>
    <dgm:pt modelId="{9B8898AC-2179-0F4F-ACDB-6B7BC894ACFB}" type="parTrans" cxnId="{765168A0-EF39-3748-8C89-871984A54332}">
      <dgm:prSet/>
      <dgm:spPr/>
      <dgm:t>
        <a:bodyPr/>
        <a:lstStyle/>
        <a:p>
          <a:endParaRPr lang="en-US"/>
        </a:p>
      </dgm:t>
    </dgm:pt>
    <dgm:pt modelId="{E3E3617F-B5E3-A042-B745-1816CBA3667F}" type="sibTrans" cxnId="{765168A0-EF39-3748-8C89-871984A54332}">
      <dgm:prSet/>
      <dgm:spPr/>
      <dgm:t>
        <a:bodyPr/>
        <a:lstStyle/>
        <a:p>
          <a:endParaRPr lang="en-US"/>
        </a:p>
      </dgm:t>
    </dgm:pt>
    <dgm:pt modelId="{EA68F5A5-90A6-A343-B16C-A0DD9F765C8E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4">
                  <a:lumMod val="50000"/>
                </a:schemeClr>
              </a:solidFill>
            </a:rPr>
            <a:t>Roads</a:t>
          </a:r>
          <a:endParaRPr 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D6C0BB86-7001-8045-954D-5C20AD906D97}" type="parTrans" cxnId="{B00B9FAC-E940-FC4C-879E-E2C9C152D05F}">
      <dgm:prSet/>
      <dgm:spPr/>
      <dgm:t>
        <a:bodyPr/>
        <a:lstStyle/>
        <a:p>
          <a:endParaRPr lang="en-US"/>
        </a:p>
      </dgm:t>
    </dgm:pt>
    <dgm:pt modelId="{A2F3E95D-63C7-404F-89B8-28AD84F65B4E}" type="sibTrans" cxnId="{B00B9FAC-E940-FC4C-879E-E2C9C152D05F}">
      <dgm:prSet/>
      <dgm:spPr/>
      <dgm:t>
        <a:bodyPr/>
        <a:lstStyle/>
        <a:p>
          <a:endParaRPr lang="en-US"/>
        </a:p>
      </dgm:t>
    </dgm:pt>
    <dgm:pt modelId="{DE8E4CDA-73A9-FF4A-9F98-B62361943209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4">
                  <a:lumMod val="50000"/>
                </a:schemeClr>
              </a:solidFill>
            </a:rPr>
            <a:t>Intersection</a:t>
          </a:r>
          <a:endParaRPr 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B9458A7D-84C1-B84E-BA30-998A589B7276}" type="parTrans" cxnId="{6C5F77F0-6D4E-BF46-9EC2-CEA4D79F3377}">
      <dgm:prSet/>
      <dgm:spPr/>
      <dgm:t>
        <a:bodyPr/>
        <a:lstStyle/>
        <a:p>
          <a:endParaRPr lang="en-US"/>
        </a:p>
      </dgm:t>
    </dgm:pt>
    <dgm:pt modelId="{0EC4525C-4866-5A49-B142-01D0D1657C9A}" type="sibTrans" cxnId="{6C5F77F0-6D4E-BF46-9EC2-CEA4D79F3377}">
      <dgm:prSet/>
      <dgm:spPr/>
      <dgm:t>
        <a:bodyPr/>
        <a:lstStyle/>
        <a:p>
          <a:endParaRPr lang="en-US"/>
        </a:p>
      </dgm:t>
    </dgm:pt>
    <dgm:pt modelId="{5B31351A-5EF6-1244-BC72-ED4CE142DF8D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accent4">
                  <a:lumMod val="50000"/>
                </a:schemeClr>
              </a:solidFill>
            </a:rPr>
            <a:t>Map</a:t>
          </a:r>
          <a:endParaRPr 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A14677E5-690D-104D-8D69-322E2F087607}" type="parTrans" cxnId="{20097EF5-BDEE-FB49-8C4E-932991FCA800}">
      <dgm:prSet/>
      <dgm:spPr/>
      <dgm:t>
        <a:bodyPr/>
        <a:lstStyle/>
        <a:p>
          <a:endParaRPr lang="en-US"/>
        </a:p>
      </dgm:t>
    </dgm:pt>
    <dgm:pt modelId="{216D3231-94A3-294F-83AA-EFF765EA922D}" type="sibTrans" cxnId="{20097EF5-BDEE-FB49-8C4E-932991FCA800}">
      <dgm:prSet/>
      <dgm:spPr/>
      <dgm:t>
        <a:bodyPr/>
        <a:lstStyle/>
        <a:p>
          <a:endParaRPr lang="en-US"/>
        </a:p>
      </dgm:t>
    </dgm:pt>
    <dgm:pt modelId="{BC524F89-21EA-A648-938D-5B5D336C6C1F}">
      <dgm:prSet phldrT="[Text]" custT="1"/>
      <dgm:spPr/>
      <dgm:t>
        <a:bodyPr/>
        <a:lstStyle/>
        <a:p>
          <a:r>
            <a:rPr lang="en-US" sz="2800" dirty="0" err="1" smtClean="0">
              <a:solidFill>
                <a:schemeClr val="accent4">
                  <a:lumMod val="50000"/>
                </a:schemeClr>
              </a:solidFill>
            </a:rPr>
            <a:t>ReverseMap</a:t>
          </a:r>
          <a:endParaRPr lang="en-US" sz="2800" dirty="0">
            <a:solidFill>
              <a:schemeClr val="accent4">
                <a:lumMod val="50000"/>
              </a:schemeClr>
            </a:solidFill>
          </a:endParaRPr>
        </a:p>
      </dgm:t>
    </dgm:pt>
    <dgm:pt modelId="{37A5FC40-CE49-AD47-9228-702AAE3BA613}" type="parTrans" cxnId="{B764F841-CD91-5E45-ABA4-180B261CB124}">
      <dgm:prSet/>
      <dgm:spPr/>
      <dgm:t>
        <a:bodyPr/>
        <a:lstStyle/>
        <a:p>
          <a:endParaRPr lang="en-US"/>
        </a:p>
      </dgm:t>
    </dgm:pt>
    <dgm:pt modelId="{B355F768-1F41-BE47-B4F9-7D57C7CC818D}" type="sibTrans" cxnId="{B764F841-CD91-5E45-ABA4-180B261CB124}">
      <dgm:prSet/>
      <dgm:spPr/>
      <dgm:t>
        <a:bodyPr/>
        <a:lstStyle/>
        <a:p>
          <a:endParaRPr lang="en-US"/>
        </a:p>
      </dgm:t>
    </dgm:pt>
    <dgm:pt modelId="{3EC914B6-F1B3-4D47-BF91-D56AAF956F1C}" type="pres">
      <dgm:prSet presAssocID="{948054F4-3C2D-D545-B374-96CD7AC1326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5D30AC-DE9F-E342-B890-2B81C4E30FC6}" type="pres">
      <dgm:prSet presAssocID="{B6A78ED9-3D88-A846-87C4-A4D1697F0647}" presName="root1" presStyleCnt="0"/>
      <dgm:spPr/>
    </dgm:pt>
    <dgm:pt modelId="{6BF5D264-CEBA-ED45-AE81-0A0F54B139CB}" type="pres">
      <dgm:prSet presAssocID="{B6A78ED9-3D88-A846-87C4-A4D1697F064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3A1743-7F28-814B-A528-A3904537D8E9}" type="pres">
      <dgm:prSet presAssocID="{B6A78ED9-3D88-A846-87C4-A4D1697F0647}" presName="level2hierChild" presStyleCnt="0"/>
      <dgm:spPr/>
    </dgm:pt>
    <dgm:pt modelId="{C8291A97-1987-B04D-A9D2-7FAA2DB5D171}" type="pres">
      <dgm:prSet presAssocID="{D6C0BB86-7001-8045-954D-5C20AD906D97}" presName="conn2-1" presStyleLbl="parChTrans1D2" presStyleIdx="0" presStyleCnt="4"/>
      <dgm:spPr/>
    </dgm:pt>
    <dgm:pt modelId="{624D7592-C448-6448-A58B-178ED87C3244}" type="pres">
      <dgm:prSet presAssocID="{D6C0BB86-7001-8045-954D-5C20AD906D97}" presName="connTx" presStyleLbl="parChTrans1D2" presStyleIdx="0" presStyleCnt="4"/>
      <dgm:spPr/>
    </dgm:pt>
    <dgm:pt modelId="{B570A59B-5118-6D4B-9FEE-A784CAFC636D}" type="pres">
      <dgm:prSet presAssocID="{EA68F5A5-90A6-A343-B16C-A0DD9F765C8E}" presName="root2" presStyleCnt="0"/>
      <dgm:spPr/>
    </dgm:pt>
    <dgm:pt modelId="{C28F1290-A9C3-5C42-8EB1-711520161741}" type="pres">
      <dgm:prSet presAssocID="{EA68F5A5-90A6-A343-B16C-A0DD9F765C8E}" presName="LevelTwoTextNode" presStyleLbl="node2" presStyleIdx="0" presStyleCnt="4">
        <dgm:presLayoutVars>
          <dgm:chPref val="3"/>
        </dgm:presLayoutVars>
      </dgm:prSet>
      <dgm:spPr/>
    </dgm:pt>
    <dgm:pt modelId="{9A8190E6-E73B-1240-B30F-F68674C15D3E}" type="pres">
      <dgm:prSet presAssocID="{EA68F5A5-90A6-A343-B16C-A0DD9F765C8E}" presName="level3hierChild" presStyleCnt="0"/>
      <dgm:spPr/>
    </dgm:pt>
    <dgm:pt modelId="{02DDF831-8289-F94D-A970-D0E27EB81AA2}" type="pres">
      <dgm:prSet presAssocID="{B9458A7D-84C1-B84E-BA30-998A589B7276}" presName="conn2-1" presStyleLbl="parChTrans1D2" presStyleIdx="1" presStyleCnt="4"/>
      <dgm:spPr/>
    </dgm:pt>
    <dgm:pt modelId="{F7E6FFCC-F91C-9042-930B-CDB3EA5F29E0}" type="pres">
      <dgm:prSet presAssocID="{B9458A7D-84C1-B84E-BA30-998A589B7276}" presName="connTx" presStyleLbl="parChTrans1D2" presStyleIdx="1" presStyleCnt="4"/>
      <dgm:spPr/>
    </dgm:pt>
    <dgm:pt modelId="{3FA151C2-DF22-9349-A730-762ACAF6C743}" type="pres">
      <dgm:prSet presAssocID="{DE8E4CDA-73A9-FF4A-9F98-B62361943209}" presName="root2" presStyleCnt="0"/>
      <dgm:spPr/>
    </dgm:pt>
    <dgm:pt modelId="{3CEED1E9-DFA2-D04E-A1AF-DF9FD45AE4DD}" type="pres">
      <dgm:prSet presAssocID="{DE8E4CDA-73A9-FF4A-9F98-B62361943209}" presName="LevelTwoTextNode" presStyleLbl="node2" presStyleIdx="1" presStyleCnt="4">
        <dgm:presLayoutVars>
          <dgm:chPref val="3"/>
        </dgm:presLayoutVars>
      </dgm:prSet>
      <dgm:spPr/>
    </dgm:pt>
    <dgm:pt modelId="{79521DD2-C019-EA45-9C33-01CE9F5A7F86}" type="pres">
      <dgm:prSet presAssocID="{DE8E4CDA-73A9-FF4A-9F98-B62361943209}" presName="level3hierChild" presStyleCnt="0"/>
      <dgm:spPr/>
    </dgm:pt>
    <dgm:pt modelId="{D775AF56-CCA1-294E-A372-BA439B9EEF0F}" type="pres">
      <dgm:prSet presAssocID="{A14677E5-690D-104D-8D69-322E2F087607}" presName="conn2-1" presStyleLbl="parChTrans1D2" presStyleIdx="2" presStyleCnt="4"/>
      <dgm:spPr/>
    </dgm:pt>
    <dgm:pt modelId="{6331C53A-5B3B-1D45-8A15-F689F616F322}" type="pres">
      <dgm:prSet presAssocID="{A14677E5-690D-104D-8D69-322E2F087607}" presName="connTx" presStyleLbl="parChTrans1D2" presStyleIdx="2" presStyleCnt="4"/>
      <dgm:spPr/>
    </dgm:pt>
    <dgm:pt modelId="{2E5981B8-7419-DE4E-8E17-FB882999C243}" type="pres">
      <dgm:prSet presAssocID="{5B31351A-5EF6-1244-BC72-ED4CE142DF8D}" presName="root2" presStyleCnt="0"/>
      <dgm:spPr/>
    </dgm:pt>
    <dgm:pt modelId="{B5A3E268-D460-7140-B2A9-5888BF5567D2}" type="pres">
      <dgm:prSet presAssocID="{5B31351A-5EF6-1244-BC72-ED4CE142DF8D}" presName="LevelTwoTextNode" presStyleLbl="node2" presStyleIdx="2" presStyleCnt="4">
        <dgm:presLayoutVars>
          <dgm:chPref val="3"/>
        </dgm:presLayoutVars>
      </dgm:prSet>
      <dgm:spPr/>
    </dgm:pt>
    <dgm:pt modelId="{C7A96926-F628-1146-9D3C-D91D7BBF5F16}" type="pres">
      <dgm:prSet presAssocID="{5B31351A-5EF6-1244-BC72-ED4CE142DF8D}" presName="level3hierChild" presStyleCnt="0"/>
      <dgm:spPr/>
    </dgm:pt>
    <dgm:pt modelId="{20436FDE-5E01-F049-AA96-AC3832E70C19}" type="pres">
      <dgm:prSet presAssocID="{37A5FC40-CE49-AD47-9228-702AAE3BA613}" presName="conn2-1" presStyleLbl="parChTrans1D2" presStyleIdx="3" presStyleCnt="4"/>
      <dgm:spPr/>
    </dgm:pt>
    <dgm:pt modelId="{7BF86E65-4903-0342-A1B8-BB32C0EED8CA}" type="pres">
      <dgm:prSet presAssocID="{37A5FC40-CE49-AD47-9228-702AAE3BA613}" presName="connTx" presStyleLbl="parChTrans1D2" presStyleIdx="3" presStyleCnt="4"/>
      <dgm:spPr/>
    </dgm:pt>
    <dgm:pt modelId="{284E5A44-3FD5-9040-8B27-F3A840D0BDFC}" type="pres">
      <dgm:prSet presAssocID="{BC524F89-21EA-A648-938D-5B5D336C6C1F}" presName="root2" presStyleCnt="0"/>
      <dgm:spPr/>
    </dgm:pt>
    <dgm:pt modelId="{69F280DC-F52C-0D4F-A5C4-B9E11AA6B49A}" type="pres">
      <dgm:prSet presAssocID="{BC524F89-21EA-A648-938D-5B5D336C6C1F}" presName="LevelTwoTextNode" presStyleLbl="node2" presStyleIdx="3" presStyleCnt="4">
        <dgm:presLayoutVars>
          <dgm:chPref val="3"/>
        </dgm:presLayoutVars>
      </dgm:prSet>
      <dgm:spPr/>
    </dgm:pt>
    <dgm:pt modelId="{3DD886AA-EFF1-8345-9E26-A97C2E8E774F}" type="pres">
      <dgm:prSet presAssocID="{BC524F89-21EA-A648-938D-5B5D336C6C1F}" presName="level3hierChild" presStyleCnt="0"/>
      <dgm:spPr/>
    </dgm:pt>
  </dgm:ptLst>
  <dgm:cxnLst>
    <dgm:cxn modelId="{E1D6AB7E-656B-F14B-A01F-B98038591AC6}" type="presOf" srcId="{948054F4-3C2D-D545-B374-96CD7AC13266}" destId="{3EC914B6-F1B3-4D47-BF91-D56AAF956F1C}" srcOrd="0" destOrd="0" presId="urn:microsoft.com/office/officeart/2008/layout/HorizontalMultiLevelHierarchy"/>
    <dgm:cxn modelId="{E306AE4E-85C3-5445-9AAD-41B250F9A4E0}" type="presOf" srcId="{D6C0BB86-7001-8045-954D-5C20AD906D97}" destId="{624D7592-C448-6448-A58B-178ED87C3244}" srcOrd="1" destOrd="0" presId="urn:microsoft.com/office/officeart/2008/layout/HorizontalMultiLevelHierarchy"/>
    <dgm:cxn modelId="{2FC60AFC-2570-144D-B12E-EA83A6B59084}" type="presOf" srcId="{EA68F5A5-90A6-A343-B16C-A0DD9F765C8E}" destId="{C28F1290-A9C3-5C42-8EB1-711520161741}" srcOrd="0" destOrd="0" presId="urn:microsoft.com/office/officeart/2008/layout/HorizontalMultiLevelHierarchy"/>
    <dgm:cxn modelId="{506CF50F-6F82-814A-B58E-90C0F92C8941}" type="presOf" srcId="{B9458A7D-84C1-B84E-BA30-998A589B7276}" destId="{F7E6FFCC-F91C-9042-930B-CDB3EA5F29E0}" srcOrd="1" destOrd="0" presId="urn:microsoft.com/office/officeart/2008/layout/HorizontalMultiLevelHierarchy"/>
    <dgm:cxn modelId="{6CF81D44-3BB0-5E42-AFD1-C54C9E402E1E}" type="presOf" srcId="{B9458A7D-84C1-B84E-BA30-998A589B7276}" destId="{02DDF831-8289-F94D-A970-D0E27EB81AA2}" srcOrd="0" destOrd="0" presId="urn:microsoft.com/office/officeart/2008/layout/HorizontalMultiLevelHierarchy"/>
    <dgm:cxn modelId="{B764F841-CD91-5E45-ABA4-180B261CB124}" srcId="{B6A78ED9-3D88-A846-87C4-A4D1697F0647}" destId="{BC524F89-21EA-A648-938D-5B5D336C6C1F}" srcOrd="3" destOrd="0" parTransId="{37A5FC40-CE49-AD47-9228-702AAE3BA613}" sibTransId="{B355F768-1F41-BE47-B4F9-7D57C7CC818D}"/>
    <dgm:cxn modelId="{765168A0-EF39-3748-8C89-871984A54332}" srcId="{948054F4-3C2D-D545-B374-96CD7AC13266}" destId="{B6A78ED9-3D88-A846-87C4-A4D1697F0647}" srcOrd="0" destOrd="0" parTransId="{9B8898AC-2179-0F4F-ACDB-6B7BC894ACFB}" sibTransId="{E3E3617F-B5E3-A042-B745-1816CBA3667F}"/>
    <dgm:cxn modelId="{CECD4DE4-4E31-9C4B-B029-FD1D44C6392B}" type="presOf" srcId="{37A5FC40-CE49-AD47-9228-702AAE3BA613}" destId="{20436FDE-5E01-F049-AA96-AC3832E70C19}" srcOrd="0" destOrd="0" presId="urn:microsoft.com/office/officeart/2008/layout/HorizontalMultiLevelHierarchy"/>
    <dgm:cxn modelId="{20097EF5-BDEE-FB49-8C4E-932991FCA800}" srcId="{B6A78ED9-3D88-A846-87C4-A4D1697F0647}" destId="{5B31351A-5EF6-1244-BC72-ED4CE142DF8D}" srcOrd="2" destOrd="0" parTransId="{A14677E5-690D-104D-8D69-322E2F087607}" sibTransId="{216D3231-94A3-294F-83AA-EFF765EA922D}"/>
    <dgm:cxn modelId="{20448293-DA87-544C-AC73-D12085A05569}" type="presOf" srcId="{DE8E4CDA-73A9-FF4A-9F98-B62361943209}" destId="{3CEED1E9-DFA2-D04E-A1AF-DF9FD45AE4DD}" srcOrd="0" destOrd="0" presId="urn:microsoft.com/office/officeart/2008/layout/HorizontalMultiLevelHierarchy"/>
    <dgm:cxn modelId="{6C5F77F0-6D4E-BF46-9EC2-CEA4D79F3377}" srcId="{B6A78ED9-3D88-A846-87C4-A4D1697F0647}" destId="{DE8E4CDA-73A9-FF4A-9F98-B62361943209}" srcOrd="1" destOrd="0" parTransId="{B9458A7D-84C1-B84E-BA30-998A589B7276}" sibTransId="{0EC4525C-4866-5A49-B142-01D0D1657C9A}"/>
    <dgm:cxn modelId="{D664A9DF-8E19-FE4B-81B5-BE9740C5F8C2}" type="presOf" srcId="{A14677E5-690D-104D-8D69-322E2F087607}" destId="{6331C53A-5B3B-1D45-8A15-F689F616F322}" srcOrd="1" destOrd="0" presId="urn:microsoft.com/office/officeart/2008/layout/HorizontalMultiLevelHierarchy"/>
    <dgm:cxn modelId="{D469006C-0E5D-E142-8535-8ABECC628258}" type="presOf" srcId="{B6A78ED9-3D88-A846-87C4-A4D1697F0647}" destId="{6BF5D264-CEBA-ED45-AE81-0A0F54B139CB}" srcOrd="0" destOrd="0" presId="urn:microsoft.com/office/officeart/2008/layout/HorizontalMultiLevelHierarchy"/>
    <dgm:cxn modelId="{B00B9FAC-E940-FC4C-879E-E2C9C152D05F}" srcId="{B6A78ED9-3D88-A846-87C4-A4D1697F0647}" destId="{EA68F5A5-90A6-A343-B16C-A0DD9F765C8E}" srcOrd="0" destOrd="0" parTransId="{D6C0BB86-7001-8045-954D-5C20AD906D97}" sibTransId="{A2F3E95D-63C7-404F-89B8-28AD84F65B4E}"/>
    <dgm:cxn modelId="{2628D487-8C74-8A49-9BD2-9DC76AE68BC7}" type="presOf" srcId="{A14677E5-690D-104D-8D69-322E2F087607}" destId="{D775AF56-CCA1-294E-A372-BA439B9EEF0F}" srcOrd="0" destOrd="0" presId="urn:microsoft.com/office/officeart/2008/layout/HorizontalMultiLevelHierarchy"/>
    <dgm:cxn modelId="{D4807E90-AD6C-1F45-9D2B-A89594EDF80C}" type="presOf" srcId="{BC524F89-21EA-A648-938D-5B5D336C6C1F}" destId="{69F280DC-F52C-0D4F-A5C4-B9E11AA6B49A}" srcOrd="0" destOrd="0" presId="urn:microsoft.com/office/officeart/2008/layout/HorizontalMultiLevelHierarchy"/>
    <dgm:cxn modelId="{2AB42C59-620C-244A-AC8F-73B0344E731D}" type="presOf" srcId="{37A5FC40-CE49-AD47-9228-702AAE3BA613}" destId="{7BF86E65-4903-0342-A1B8-BB32C0EED8CA}" srcOrd="1" destOrd="0" presId="urn:microsoft.com/office/officeart/2008/layout/HorizontalMultiLevelHierarchy"/>
    <dgm:cxn modelId="{39C74F4A-AF47-8D48-8B49-2F9086E4EA6E}" type="presOf" srcId="{5B31351A-5EF6-1244-BC72-ED4CE142DF8D}" destId="{B5A3E268-D460-7140-B2A9-5888BF5567D2}" srcOrd="0" destOrd="0" presId="urn:microsoft.com/office/officeart/2008/layout/HorizontalMultiLevelHierarchy"/>
    <dgm:cxn modelId="{3E71F15F-2FD3-6945-8C0F-3EAE887988BF}" type="presOf" srcId="{D6C0BB86-7001-8045-954D-5C20AD906D97}" destId="{C8291A97-1987-B04D-A9D2-7FAA2DB5D171}" srcOrd="0" destOrd="0" presId="urn:microsoft.com/office/officeart/2008/layout/HorizontalMultiLevelHierarchy"/>
    <dgm:cxn modelId="{A0C0564D-F475-C24C-B593-FBAA383AF284}" type="presParOf" srcId="{3EC914B6-F1B3-4D47-BF91-D56AAF956F1C}" destId="{ED5D30AC-DE9F-E342-B890-2B81C4E30FC6}" srcOrd="0" destOrd="0" presId="urn:microsoft.com/office/officeart/2008/layout/HorizontalMultiLevelHierarchy"/>
    <dgm:cxn modelId="{8DE109E9-F8D7-B543-8B6C-6C027F458FDF}" type="presParOf" srcId="{ED5D30AC-DE9F-E342-B890-2B81C4E30FC6}" destId="{6BF5D264-CEBA-ED45-AE81-0A0F54B139CB}" srcOrd="0" destOrd="0" presId="urn:microsoft.com/office/officeart/2008/layout/HorizontalMultiLevelHierarchy"/>
    <dgm:cxn modelId="{D27E93C2-73CC-D74E-86E2-1A06989D1F7F}" type="presParOf" srcId="{ED5D30AC-DE9F-E342-B890-2B81C4E30FC6}" destId="{DF3A1743-7F28-814B-A528-A3904537D8E9}" srcOrd="1" destOrd="0" presId="urn:microsoft.com/office/officeart/2008/layout/HorizontalMultiLevelHierarchy"/>
    <dgm:cxn modelId="{93409993-026E-D54E-B9BB-043710D282C7}" type="presParOf" srcId="{DF3A1743-7F28-814B-A528-A3904537D8E9}" destId="{C8291A97-1987-B04D-A9D2-7FAA2DB5D171}" srcOrd="0" destOrd="0" presId="urn:microsoft.com/office/officeart/2008/layout/HorizontalMultiLevelHierarchy"/>
    <dgm:cxn modelId="{26CB6AD7-810C-764D-9EB2-6FA2D613030D}" type="presParOf" srcId="{C8291A97-1987-B04D-A9D2-7FAA2DB5D171}" destId="{624D7592-C448-6448-A58B-178ED87C3244}" srcOrd="0" destOrd="0" presId="urn:microsoft.com/office/officeart/2008/layout/HorizontalMultiLevelHierarchy"/>
    <dgm:cxn modelId="{85016DF4-C9FC-F548-8F73-988DDCCF94BB}" type="presParOf" srcId="{DF3A1743-7F28-814B-A528-A3904537D8E9}" destId="{B570A59B-5118-6D4B-9FEE-A784CAFC636D}" srcOrd="1" destOrd="0" presId="urn:microsoft.com/office/officeart/2008/layout/HorizontalMultiLevelHierarchy"/>
    <dgm:cxn modelId="{3DF632CE-B15D-0944-B093-6131E9D45C74}" type="presParOf" srcId="{B570A59B-5118-6D4B-9FEE-A784CAFC636D}" destId="{C28F1290-A9C3-5C42-8EB1-711520161741}" srcOrd="0" destOrd="0" presId="urn:microsoft.com/office/officeart/2008/layout/HorizontalMultiLevelHierarchy"/>
    <dgm:cxn modelId="{34F1BE25-B86F-0D4F-ABA9-28FC58185EF2}" type="presParOf" srcId="{B570A59B-5118-6D4B-9FEE-A784CAFC636D}" destId="{9A8190E6-E73B-1240-B30F-F68674C15D3E}" srcOrd="1" destOrd="0" presId="urn:microsoft.com/office/officeart/2008/layout/HorizontalMultiLevelHierarchy"/>
    <dgm:cxn modelId="{4D6E2704-03E5-C545-B9D3-118B09D7F4C2}" type="presParOf" srcId="{DF3A1743-7F28-814B-A528-A3904537D8E9}" destId="{02DDF831-8289-F94D-A970-D0E27EB81AA2}" srcOrd="2" destOrd="0" presId="urn:microsoft.com/office/officeart/2008/layout/HorizontalMultiLevelHierarchy"/>
    <dgm:cxn modelId="{83DCDA13-5DA3-D44A-B72E-2740B79DD523}" type="presParOf" srcId="{02DDF831-8289-F94D-A970-D0E27EB81AA2}" destId="{F7E6FFCC-F91C-9042-930B-CDB3EA5F29E0}" srcOrd="0" destOrd="0" presId="urn:microsoft.com/office/officeart/2008/layout/HorizontalMultiLevelHierarchy"/>
    <dgm:cxn modelId="{B2390656-8F8F-674F-A1A8-DD4E95A8F72D}" type="presParOf" srcId="{DF3A1743-7F28-814B-A528-A3904537D8E9}" destId="{3FA151C2-DF22-9349-A730-762ACAF6C743}" srcOrd="3" destOrd="0" presId="urn:microsoft.com/office/officeart/2008/layout/HorizontalMultiLevelHierarchy"/>
    <dgm:cxn modelId="{37569692-6C42-BD4B-B043-BE50DA855EBF}" type="presParOf" srcId="{3FA151C2-DF22-9349-A730-762ACAF6C743}" destId="{3CEED1E9-DFA2-D04E-A1AF-DF9FD45AE4DD}" srcOrd="0" destOrd="0" presId="urn:microsoft.com/office/officeart/2008/layout/HorizontalMultiLevelHierarchy"/>
    <dgm:cxn modelId="{B8907AEE-5039-2B47-9A53-C12FAB78A17F}" type="presParOf" srcId="{3FA151C2-DF22-9349-A730-762ACAF6C743}" destId="{79521DD2-C019-EA45-9C33-01CE9F5A7F86}" srcOrd="1" destOrd="0" presId="urn:microsoft.com/office/officeart/2008/layout/HorizontalMultiLevelHierarchy"/>
    <dgm:cxn modelId="{AB3C6F20-D16B-4545-8769-45F5CF7D9A4B}" type="presParOf" srcId="{DF3A1743-7F28-814B-A528-A3904537D8E9}" destId="{D775AF56-CCA1-294E-A372-BA439B9EEF0F}" srcOrd="4" destOrd="0" presId="urn:microsoft.com/office/officeart/2008/layout/HorizontalMultiLevelHierarchy"/>
    <dgm:cxn modelId="{A3B2351B-16FE-FE45-8892-86EA67801090}" type="presParOf" srcId="{D775AF56-CCA1-294E-A372-BA439B9EEF0F}" destId="{6331C53A-5B3B-1D45-8A15-F689F616F322}" srcOrd="0" destOrd="0" presId="urn:microsoft.com/office/officeart/2008/layout/HorizontalMultiLevelHierarchy"/>
    <dgm:cxn modelId="{7378C664-B800-D045-8DFD-E7FF8D077E9E}" type="presParOf" srcId="{DF3A1743-7F28-814B-A528-A3904537D8E9}" destId="{2E5981B8-7419-DE4E-8E17-FB882999C243}" srcOrd="5" destOrd="0" presId="urn:microsoft.com/office/officeart/2008/layout/HorizontalMultiLevelHierarchy"/>
    <dgm:cxn modelId="{C223DC1F-FD45-FD41-B4A7-050C1710E93B}" type="presParOf" srcId="{2E5981B8-7419-DE4E-8E17-FB882999C243}" destId="{B5A3E268-D460-7140-B2A9-5888BF5567D2}" srcOrd="0" destOrd="0" presId="urn:microsoft.com/office/officeart/2008/layout/HorizontalMultiLevelHierarchy"/>
    <dgm:cxn modelId="{5D818E99-AD50-B641-86BB-3A88304BF7E5}" type="presParOf" srcId="{2E5981B8-7419-DE4E-8E17-FB882999C243}" destId="{C7A96926-F628-1146-9D3C-D91D7BBF5F16}" srcOrd="1" destOrd="0" presId="urn:microsoft.com/office/officeart/2008/layout/HorizontalMultiLevelHierarchy"/>
    <dgm:cxn modelId="{51027F5B-D237-844E-A0A1-3F5E3D47B55D}" type="presParOf" srcId="{DF3A1743-7F28-814B-A528-A3904537D8E9}" destId="{20436FDE-5E01-F049-AA96-AC3832E70C19}" srcOrd="6" destOrd="0" presId="urn:microsoft.com/office/officeart/2008/layout/HorizontalMultiLevelHierarchy"/>
    <dgm:cxn modelId="{AC7AD423-3507-B34C-B4A7-455387546D22}" type="presParOf" srcId="{20436FDE-5E01-F049-AA96-AC3832E70C19}" destId="{7BF86E65-4903-0342-A1B8-BB32C0EED8CA}" srcOrd="0" destOrd="0" presId="urn:microsoft.com/office/officeart/2008/layout/HorizontalMultiLevelHierarchy"/>
    <dgm:cxn modelId="{392D2F74-C953-224B-B406-D5ACB443DFB5}" type="presParOf" srcId="{DF3A1743-7F28-814B-A528-A3904537D8E9}" destId="{284E5A44-3FD5-9040-8B27-F3A840D0BDFC}" srcOrd="7" destOrd="0" presId="urn:microsoft.com/office/officeart/2008/layout/HorizontalMultiLevelHierarchy"/>
    <dgm:cxn modelId="{EDFDF0CD-7E29-804A-9D46-254132333BF7}" type="presParOf" srcId="{284E5A44-3FD5-9040-8B27-F3A840D0BDFC}" destId="{69F280DC-F52C-0D4F-A5C4-B9E11AA6B49A}" srcOrd="0" destOrd="0" presId="urn:microsoft.com/office/officeart/2008/layout/HorizontalMultiLevelHierarchy"/>
    <dgm:cxn modelId="{0901BF2F-D49E-7842-9AA5-15A4373C323B}" type="presParOf" srcId="{284E5A44-3FD5-9040-8B27-F3A840D0BDFC}" destId="{3DD886AA-EFF1-8345-9E26-A97C2E8E77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AC9A4B-8FB0-4943-A22E-FB49693A89A3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27109-1B96-9848-9553-4E402AAE5F1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Traffic Simulator</a:t>
          </a:r>
          <a:endParaRPr lang="en-US" dirty="0">
            <a:solidFill>
              <a:srgbClr val="0070C0"/>
            </a:solidFill>
          </a:endParaRPr>
        </a:p>
      </dgm:t>
    </dgm:pt>
    <dgm:pt modelId="{2EFB0C95-5E30-4040-97C1-02C0AE14D338}" type="parTrans" cxnId="{A0254E41-7E33-BB4D-AD4B-4CD99DA45066}">
      <dgm:prSet/>
      <dgm:spPr/>
      <dgm:t>
        <a:bodyPr/>
        <a:lstStyle/>
        <a:p>
          <a:endParaRPr lang="en-US"/>
        </a:p>
      </dgm:t>
    </dgm:pt>
    <dgm:pt modelId="{2717B3D6-7737-8B47-A23B-4FA92BBA3363}" type="sibTrans" cxnId="{A0254E41-7E33-BB4D-AD4B-4CD99DA45066}">
      <dgm:prSet/>
      <dgm:spPr/>
      <dgm:t>
        <a:bodyPr/>
        <a:lstStyle/>
        <a:p>
          <a:endParaRPr lang="en-US"/>
        </a:p>
      </dgm:t>
    </dgm:pt>
    <dgm:pt modelId="{155A0668-CC79-8342-88CB-1E8CE473BFA5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Traffic representation</a:t>
          </a:r>
          <a:endParaRPr lang="en-US" dirty="0"/>
        </a:p>
      </dgm:t>
    </dgm:pt>
    <dgm:pt modelId="{855AD123-8496-7443-883F-49CB934F69F5}" type="parTrans" cxnId="{9F2F17C4-9572-5A4A-8A47-B3AD1931B5BC}">
      <dgm:prSet/>
      <dgm:spPr/>
      <dgm:t>
        <a:bodyPr/>
        <a:lstStyle/>
        <a:p>
          <a:endParaRPr lang="en-US"/>
        </a:p>
      </dgm:t>
    </dgm:pt>
    <dgm:pt modelId="{89F257C3-55BC-6144-B001-83EAD680424A}" type="sibTrans" cxnId="{9F2F17C4-9572-5A4A-8A47-B3AD1931B5BC}">
      <dgm:prSet/>
      <dgm:spPr/>
      <dgm:t>
        <a:bodyPr/>
        <a:lstStyle/>
        <a:p>
          <a:endParaRPr lang="en-US"/>
        </a:p>
      </dgm:t>
    </dgm:pt>
    <dgm:pt modelId="{340B06C5-6995-F24E-A2F2-A8C3B83ED0BB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Road Network</a:t>
          </a:r>
          <a:endParaRPr lang="en-US" sz="1800" dirty="0"/>
        </a:p>
      </dgm:t>
    </dgm:pt>
    <dgm:pt modelId="{C9AAD3BF-96EB-1043-A6FA-81D88D96BA45}" type="parTrans" cxnId="{F2B220A0-9EAA-6D4E-9BFF-B7C3B083F904}">
      <dgm:prSet/>
      <dgm:spPr/>
      <dgm:t>
        <a:bodyPr/>
        <a:lstStyle/>
        <a:p>
          <a:endParaRPr lang="en-US"/>
        </a:p>
      </dgm:t>
    </dgm:pt>
    <dgm:pt modelId="{FA0D92CA-B041-3144-AF96-7C82F451E015}" type="sibTrans" cxnId="{F2B220A0-9EAA-6D4E-9BFF-B7C3B083F904}">
      <dgm:prSet/>
      <dgm:spPr/>
      <dgm:t>
        <a:bodyPr/>
        <a:lstStyle/>
        <a:p>
          <a:endParaRPr lang="en-US"/>
        </a:p>
      </dgm:t>
    </dgm:pt>
    <dgm:pt modelId="{CF2C5239-D1D5-4742-A38A-C9C4C2201D5F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Car Agent</a:t>
          </a:r>
          <a:endParaRPr lang="en-US" sz="1800" dirty="0"/>
        </a:p>
      </dgm:t>
    </dgm:pt>
    <dgm:pt modelId="{513B08AD-C38F-9B4B-890F-90A1F33059F3}" type="parTrans" cxnId="{4CE89B07-84C0-2542-88FC-79866A233A56}">
      <dgm:prSet/>
      <dgm:spPr/>
      <dgm:t>
        <a:bodyPr/>
        <a:lstStyle/>
        <a:p>
          <a:endParaRPr lang="en-US"/>
        </a:p>
      </dgm:t>
    </dgm:pt>
    <dgm:pt modelId="{A676A167-429C-C540-AD96-A5E3D1017D39}" type="sibTrans" cxnId="{4CE89B07-84C0-2542-88FC-79866A233A56}">
      <dgm:prSet/>
      <dgm:spPr/>
      <dgm:t>
        <a:bodyPr/>
        <a:lstStyle/>
        <a:p>
          <a:endParaRPr lang="en-US"/>
        </a:p>
      </dgm:t>
    </dgm:pt>
    <dgm:pt modelId="{945B0C95-6674-E14B-A836-3E16EE7FA3C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Views</a:t>
          </a:r>
          <a:endParaRPr lang="en-US" dirty="0">
            <a:solidFill>
              <a:srgbClr val="0070C0"/>
            </a:solidFill>
          </a:endParaRPr>
        </a:p>
      </dgm:t>
    </dgm:pt>
    <dgm:pt modelId="{634CC2B8-1671-C84E-9549-5AEF6EE7DE70}" type="parTrans" cxnId="{1383C913-9A3E-F948-BAD3-CF36512E0F49}">
      <dgm:prSet/>
      <dgm:spPr/>
      <dgm:t>
        <a:bodyPr/>
        <a:lstStyle/>
        <a:p>
          <a:endParaRPr lang="en-US"/>
        </a:p>
      </dgm:t>
    </dgm:pt>
    <dgm:pt modelId="{B8CE182D-74E0-2A43-9084-42BF8603200C}" type="sibTrans" cxnId="{1383C913-9A3E-F948-BAD3-CF36512E0F49}">
      <dgm:prSet/>
      <dgm:spPr/>
      <dgm:t>
        <a:bodyPr/>
        <a:lstStyle/>
        <a:p>
          <a:endParaRPr lang="en-US"/>
        </a:p>
      </dgm:t>
    </dgm:pt>
    <dgm:pt modelId="{D633E19B-FF3A-E74D-9EDA-148ECCF1DFE3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Road </a:t>
          </a:r>
        </a:p>
        <a:p>
          <a:r>
            <a:rPr lang="en-US" sz="2000" dirty="0" smtClean="0"/>
            <a:t>as </a:t>
          </a:r>
        </a:p>
        <a:p>
          <a:r>
            <a:rPr lang="en-US" sz="2000" dirty="0" smtClean="0"/>
            <a:t>line</a:t>
          </a:r>
          <a:endParaRPr lang="en-US" sz="2000" dirty="0"/>
        </a:p>
      </dgm:t>
    </dgm:pt>
    <dgm:pt modelId="{826D84B4-6DB5-E740-AB5E-24FA0CE8527C}" type="parTrans" cxnId="{BD3907B0-4AB0-F044-A053-904BF294119E}">
      <dgm:prSet/>
      <dgm:spPr/>
      <dgm:t>
        <a:bodyPr/>
        <a:lstStyle/>
        <a:p>
          <a:endParaRPr lang="en-US"/>
        </a:p>
      </dgm:t>
    </dgm:pt>
    <dgm:pt modelId="{50060A7B-0E02-DE45-BBAC-843AF8EDBB5A}" type="sibTrans" cxnId="{BD3907B0-4AB0-F044-A053-904BF294119E}">
      <dgm:prSet/>
      <dgm:spPr/>
      <dgm:t>
        <a:bodyPr/>
        <a:lstStyle/>
        <a:p>
          <a:endParaRPr lang="en-US"/>
        </a:p>
      </dgm:t>
    </dgm:pt>
    <dgm:pt modelId="{B84824C3-B66A-7B4C-82D3-A8DB3A62FEED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Crossing </a:t>
          </a:r>
        </a:p>
        <a:p>
          <a:r>
            <a:rPr lang="en-US" sz="1800" dirty="0" smtClean="0"/>
            <a:t>as</a:t>
          </a:r>
        </a:p>
        <a:p>
          <a:r>
            <a:rPr lang="en-US" sz="1800" dirty="0" smtClean="0"/>
            <a:t>node</a:t>
          </a:r>
          <a:endParaRPr lang="en-US" sz="1800" dirty="0"/>
        </a:p>
      </dgm:t>
    </dgm:pt>
    <dgm:pt modelId="{E2FAC201-CC5F-5D40-87EC-420AEDA5553B}" type="parTrans" cxnId="{3F2CB1C5-EC4A-B84F-8DA7-1747A6F6CFDD}">
      <dgm:prSet/>
      <dgm:spPr/>
      <dgm:t>
        <a:bodyPr/>
        <a:lstStyle/>
        <a:p>
          <a:endParaRPr lang="en-US"/>
        </a:p>
      </dgm:t>
    </dgm:pt>
    <dgm:pt modelId="{7B33C605-E0B9-884E-B986-0E142A545707}" type="sibTrans" cxnId="{3F2CB1C5-EC4A-B84F-8DA7-1747A6F6CFDD}">
      <dgm:prSet/>
      <dgm:spPr/>
      <dgm:t>
        <a:bodyPr/>
        <a:lstStyle/>
        <a:p>
          <a:endParaRPr lang="en-US"/>
        </a:p>
      </dgm:t>
    </dgm:pt>
    <dgm:pt modelId="{579015B9-33E7-8844-AE71-BA4B1B6190B1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Car </a:t>
          </a:r>
        </a:p>
        <a:p>
          <a:r>
            <a:rPr lang="en-US" dirty="0" smtClean="0"/>
            <a:t>as</a:t>
          </a:r>
        </a:p>
        <a:p>
          <a:r>
            <a:rPr lang="en-US" dirty="0" smtClean="0"/>
            <a:t>point</a:t>
          </a:r>
          <a:endParaRPr lang="en-US" dirty="0"/>
        </a:p>
      </dgm:t>
    </dgm:pt>
    <dgm:pt modelId="{F0CE5784-094A-7A41-8E8E-3AA896324002}" type="parTrans" cxnId="{68126905-AF34-E540-831A-92A9BB9C4BBD}">
      <dgm:prSet/>
      <dgm:spPr/>
      <dgm:t>
        <a:bodyPr/>
        <a:lstStyle/>
        <a:p>
          <a:endParaRPr lang="en-US"/>
        </a:p>
      </dgm:t>
    </dgm:pt>
    <dgm:pt modelId="{73E5E356-BD0C-4242-9A98-AA487403D723}" type="sibTrans" cxnId="{68126905-AF34-E540-831A-92A9BB9C4BBD}">
      <dgm:prSet/>
      <dgm:spPr/>
      <dgm:t>
        <a:bodyPr/>
        <a:lstStyle/>
        <a:p>
          <a:endParaRPr lang="en-US"/>
        </a:p>
      </dgm:t>
    </dgm:pt>
    <dgm:pt modelId="{BB29243F-38A9-0142-BF10-6D1A72A0F381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Stats</a:t>
          </a:r>
          <a:endParaRPr lang="en-US" dirty="0"/>
        </a:p>
      </dgm:t>
    </dgm:pt>
    <dgm:pt modelId="{3D3E66E3-906D-6F43-A89F-04A453D244F9}" type="parTrans" cxnId="{608D9873-198B-0E49-A072-9AEB56A4974E}">
      <dgm:prSet/>
      <dgm:spPr/>
      <dgm:t>
        <a:bodyPr/>
        <a:lstStyle/>
        <a:p>
          <a:endParaRPr lang="en-US"/>
        </a:p>
      </dgm:t>
    </dgm:pt>
    <dgm:pt modelId="{74B32157-0363-4D4D-AF32-112B54098A42}" type="sibTrans" cxnId="{608D9873-198B-0E49-A072-9AEB56A4974E}">
      <dgm:prSet/>
      <dgm:spPr/>
      <dgm:t>
        <a:bodyPr/>
        <a:lstStyle/>
        <a:p>
          <a:endParaRPr lang="en-US"/>
        </a:p>
      </dgm:t>
    </dgm:pt>
    <dgm:pt modelId="{F30B5774-7B4A-384A-A990-F8B75041732D}">
      <dgm:prSet phldrT="[Text]"/>
      <dgm:spPr>
        <a:solidFill>
          <a:schemeClr val="bg2">
            <a:lumMod val="75000"/>
            <a:lumOff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Average speed</a:t>
          </a:r>
          <a:endParaRPr lang="en-US" dirty="0"/>
        </a:p>
      </dgm:t>
    </dgm:pt>
    <dgm:pt modelId="{E318F930-8639-5344-804A-93FC99A3C568}" type="parTrans" cxnId="{FBC5F751-5C75-044A-9085-FD09ABD1C348}">
      <dgm:prSet/>
      <dgm:spPr/>
      <dgm:t>
        <a:bodyPr/>
        <a:lstStyle/>
        <a:p>
          <a:endParaRPr lang="en-US"/>
        </a:p>
      </dgm:t>
    </dgm:pt>
    <dgm:pt modelId="{2B61A704-8B26-2147-B266-8B20E33C4486}" type="sibTrans" cxnId="{FBC5F751-5C75-044A-9085-FD09ABD1C348}">
      <dgm:prSet/>
      <dgm:spPr/>
      <dgm:t>
        <a:bodyPr/>
        <a:lstStyle/>
        <a:p>
          <a:endParaRPr lang="en-US"/>
        </a:p>
      </dgm:t>
    </dgm:pt>
    <dgm:pt modelId="{2D6339E2-A4A2-7B46-8C98-E136C8274589}" type="pres">
      <dgm:prSet presAssocID="{44AC9A4B-8FB0-4943-A22E-FB49693A89A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09889F-C351-364A-93CE-7A9BF86B1EAC}" type="pres">
      <dgm:prSet presAssocID="{EC927109-1B96-9848-9553-4E402AAE5F15}" presName="vertOne" presStyleCnt="0"/>
      <dgm:spPr/>
    </dgm:pt>
    <dgm:pt modelId="{1C461E2E-97BA-F544-8B60-77765D844777}" type="pres">
      <dgm:prSet presAssocID="{EC927109-1B96-9848-9553-4E402AAE5F15}" presName="txOne" presStyleLbl="node0" presStyleIdx="0" presStyleCnt="1" custScaleY="53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7EC73-793E-B842-A38C-FC00B200E230}" type="pres">
      <dgm:prSet presAssocID="{EC927109-1B96-9848-9553-4E402AAE5F15}" presName="parTransOne" presStyleCnt="0"/>
      <dgm:spPr/>
    </dgm:pt>
    <dgm:pt modelId="{74EFD67B-6AAC-C64B-8687-0B71838AABCC}" type="pres">
      <dgm:prSet presAssocID="{EC927109-1B96-9848-9553-4E402AAE5F15}" presName="horzOne" presStyleCnt="0"/>
      <dgm:spPr/>
    </dgm:pt>
    <dgm:pt modelId="{7EDC31FC-C752-9744-BB8C-8B03226F750F}" type="pres">
      <dgm:prSet presAssocID="{155A0668-CC79-8342-88CB-1E8CE473BFA5}" presName="vertTwo" presStyleCnt="0"/>
      <dgm:spPr/>
    </dgm:pt>
    <dgm:pt modelId="{DDEE110B-F467-F041-9874-2BDACA445270}" type="pres">
      <dgm:prSet presAssocID="{155A0668-CC79-8342-88CB-1E8CE473BFA5}" presName="txTwo" presStyleLbl="node2" presStyleIdx="0" presStyleCnt="3" custScaleY="61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BEC53B-5354-DE4C-9D69-E8A1189D34D7}" type="pres">
      <dgm:prSet presAssocID="{155A0668-CC79-8342-88CB-1E8CE473BFA5}" presName="parTransTwo" presStyleCnt="0"/>
      <dgm:spPr/>
    </dgm:pt>
    <dgm:pt modelId="{E56CA5C2-6BE7-6343-B537-7DC994697943}" type="pres">
      <dgm:prSet presAssocID="{155A0668-CC79-8342-88CB-1E8CE473BFA5}" presName="horzTwo" presStyleCnt="0"/>
      <dgm:spPr/>
    </dgm:pt>
    <dgm:pt modelId="{821631EE-0088-DE44-B789-EFE7F29E7599}" type="pres">
      <dgm:prSet presAssocID="{340B06C5-6995-F24E-A2F2-A8C3B83ED0BB}" presName="vertThree" presStyleCnt="0"/>
      <dgm:spPr/>
    </dgm:pt>
    <dgm:pt modelId="{865C9727-BDF7-4443-8E9C-E5B03D9829E6}" type="pres">
      <dgm:prSet presAssocID="{340B06C5-6995-F24E-A2F2-A8C3B83ED0BB}" presName="txThree" presStyleLbl="node3" presStyleIdx="0" presStyleCnt="6" custScaleY="46790" custLinFactNeighborY="-8374">
        <dgm:presLayoutVars>
          <dgm:chPref val="3"/>
        </dgm:presLayoutVars>
      </dgm:prSet>
      <dgm:spPr/>
    </dgm:pt>
    <dgm:pt modelId="{2A40151C-ED96-0D49-A768-719747778067}" type="pres">
      <dgm:prSet presAssocID="{340B06C5-6995-F24E-A2F2-A8C3B83ED0BB}" presName="horzThree" presStyleCnt="0"/>
      <dgm:spPr/>
    </dgm:pt>
    <dgm:pt modelId="{802111EB-F6CF-C846-973B-021FEDD4FC98}" type="pres">
      <dgm:prSet presAssocID="{FA0D92CA-B041-3144-AF96-7C82F451E015}" presName="sibSpaceThree" presStyleCnt="0"/>
      <dgm:spPr/>
    </dgm:pt>
    <dgm:pt modelId="{C6DE8FEB-AD18-C84E-9786-CF07F7E11C01}" type="pres">
      <dgm:prSet presAssocID="{CF2C5239-D1D5-4742-A38A-C9C4C2201D5F}" presName="vertThree" presStyleCnt="0"/>
      <dgm:spPr/>
    </dgm:pt>
    <dgm:pt modelId="{80F4FD83-3726-1045-B3C1-C457594E635A}" type="pres">
      <dgm:prSet presAssocID="{CF2C5239-D1D5-4742-A38A-C9C4C2201D5F}" presName="txThree" presStyleLbl="node3" presStyleIdx="1" presStyleCnt="6" custScaleY="45936" custLinFactNeighborY="-8374">
        <dgm:presLayoutVars>
          <dgm:chPref val="3"/>
        </dgm:presLayoutVars>
      </dgm:prSet>
      <dgm:spPr/>
    </dgm:pt>
    <dgm:pt modelId="{AEF7DC87-A772-6547-AF06-F8E6FCC96BDF}" type="pres">
      <dgm:prSet presAssocID="{CF2C5239-D1D5-4742-A38A-C9C4C2201D5F}" presName="horzThree" presStyleCnt="0"/>
      <dgm:spPr/>
    </dgm:pt>
    <dgm:pt modelId="{011B07A2-E699-C349-B787-99E3B0631478}" type="pres">
      <dgm:prSet presAssocID="{89F257C3-55BC-6144-B001-83EAD680424A}" presName="sibSpaceTwo" presStyleCnt="0"/>
      <dgm:spPr/>
    </dgm:pt>
    <dgm:pt modelId="{E38DEE7C-A9EE-B74A-BC7E-5DB2E2E0FF18}" type="pres">
      <dgm:prSet presAssocID="{945B0C95-6674-E14B-A836-3E16EE7FA3CD}" presName="vertTwo" presStyleCnt="0"/>
      <dgm:spPr/>
    </dgm:pt>
    <dgm:pt modelId="{2E2E7D0A-6937-3B45-BB40-1CD74BC64AA3}" type="pres">
      <dgm:prSet presAssocID="{945B0C95-6674-E14B-A836-3E16EE7FA3CD}" presName="txTwo" presStyleLbl="node2" presStyleIdx="1" presStyleCnt="3" custScaleY="58710">
        <dgm:presLayoutVars>
          <dgm:chPref val="3"/>
        </dgm:presLayoutVars>
      </dgm:prSet>
      <dgm:spPr/>
    </dgm:pt>
    <dgm:pt modelId="{8F65B269-76E4-1E4B-8980-C2F842107195}" type="pres">
      <dgm:prSet presAssocID="{945B0C95-6674-E14B-A836-3E16EE7FA3CD}" presName="parTransTwo" presStyleCnt="0"/>
      <dgm:spPr/>
    </dgm:pt>
    <dgm:pt modelId="{A90946B8-1FB6-7549-A6F1-9E45D49A4D02}" type="pres">
      <dgm:prSet presAssocID="{945B0C95-6674-E14B-A836-3E16EE7FA3CD}" presName="horzTwo" presStyleCnt="0"/>
      <dgm:spPr/>
    </dgm:pt>
    <dgm:pt modelId="{7D47A876-62B1-B149-A9D5-E1474E20B69E}" type="pres">
      <dgm:prSet presAssocID="{D633E19B-FF3A-E74D-9EDA-148ECCF1DFE3}" presName="vertThree" presStyleCnt="0"/>
      <dgm:spPr/>
    </dgm:pt>
    <dgm:pt modelId="{103D9E84-939D-4440-BBE2-D28EFC8B5124}" type="pres">
      <dgm:prSet presAssocID="{D633E19B-FF3A-E74D-9EDA-148ECCF1DFE3}" presName="txThree" presStyleLbl="node3" presStyleIdx="2" presStyleCnt="6" custScaleY="100000" custLinFactNeighborY="-99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A8C64-DB32-264A-9E86-97CF3DF31842}" type="pres">
      <dgm:prSet presAssocID="{D633E19B-FF3A-E74D-9EDA-148ECCF1DFE3}" presName="horzThree" presStyleCnt="0"/>
      <dgm:spPr/>
    </dgm:pt>
    <dgm:pt modelId="{4A016612-DBC8-894E-BEB6-F38135017BAC}" type="pres">
      <dgm:prSet presAssocID="{50060A7B-0E02-DE45-BBAC-843AF8EDBB5A}" presName="sibSpaceThree" presStyleCnt="0"/>
      <dgm:spPr/>
    </dgm:pt>
    <dgm:pt modelId="{4E2861BA-6597-C743-A66F-EA5D6140D7BA}" type="pres">
      <dgm:prSet presAssocID="{B84824C3-B66A-7B4C-82D3-A8DB3A62FEED}" presName="vertThree" presStyleCnt="0"/>
      <dgm:spPr/>
    </dgm:pt>
    <dgm:pt modelId="{1EE281FD-A868-1B45-A108-F7585E6B9BEC}" type="pres">
      <dgm:prSet presAssocID="{B84824C3-B66A-7B4C-82D3-A8DB3A62FEED}" presName="txThree" presStyleLbl="node3" presStyleIdx="3" presStyleCnt="6" custLinFactNeighborY="-99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48445-017B-314F-84DC-B07EA0A87D68}" type="pres">
      <dgm:prSet presAssocID="{B84824C3-B66A-7B4C-82D3-A8DB3A62FEED}" presName="horzThree" presStyleCnt="0"/>
      <dgm:spPr/>
    </dgm:pt>
    <dgm:pt modelId="{B60C3318-6621-8549-9D1E-AA8AE3DB8AD7}" type="pres">
      <dgm:prSet presAssocID="{7B33C605-E0B9-884E-B986-0E142A545707}" presName="sibSpaceThree" presStyleCnt="0"/>
      <dgm:spPr/>
    </dgm:pt>
    <dgm:pt modelId="{A8A24289-6861-074B-83FC-EC935236EE2B}" type="pres">
      <dgm:prSet presAssocID="{579015B9-33E7-8844-AE71-BA4B1B6190B1}" presName="vertThree" presStyleCnt="0"/>
      <dgm:spPr/>
    </dgm:pt>
    <dgm:pt modelId="{46ED3112-F08D-5746-B2FF-6B92C5F55BF4}" type="pres">
      <dgm:prSet presAssocID="{579015B9-33E7-8844-AE71-BA4B1B6190B1}" presName="txThree" presStyleLbl="node3" presStyleIdx="4" presStyleCnt="6" custLinFactNeighborY="-99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689DE-DD3C-A34D-A376-231C821FC450}" type="pres">
      <dgm:prSet presAssocID="{579015B9-33E7-8844-AE71-BA4B1B6190B1}" presName="horzThree" presStyleCnt="0"/>
      <dgm:spPr/>
    </dgm:pt>
    <dgm:pt modelId="{7C2D0673-147A-C249-AA8D-0BDA11C06AB3}" type="pres">
      <dgm:prSet presAssocID="{B8CE182D-74E0-2A43-9084-42BF8603200C}" presName="sibSpaceTwo" presStyleCnt="0"/>
      <dgm:spPr/>
    </dgm:pt>
    <dgm:pt modelId="{A393F0D3-3DE6-8C4B-A4BA-7723EBD0B71B}" type="pres">
      <dgm:prSet presAssocID="{BB29243F-38A9-0142-BF10-6D1A72A0F381}" presName="vertTwo" presStyleCnt="0"/>
      <dgm:spPr/>
    </dgm:pt>
    <dgm:pt modelId="{0016DDCB-CB07-894D-8D42-E91C1F6F6E88}" type="pres">
      <dgm:prSet presAssocID="{BB29243F-38A9-0142-BF10-6D1A72A0F381}" presName="txTwo" presStyleLbl="node2" presStyleIdx="2" presStyleCnt="3" custScaleY="61269">
        <dgm:presLayoutVars>
          <dgm:chPref val="3"/>
        </dgm:presLayoutVars>
      </dgm:prSet>
      <dgm:spPr/>
    </dgm:pt>
    <dgm:pt modelId="{F539D3CD-D131-8048-8060-7D4639B1145C}" type="pres">
      <dgm:prSet presAssocID="{BB29243F-38A9-0142-BF10-6D1A72A0F381}" presName="parTransTwo" presStyleCnt="0"/>
      <dgm:spPr/>
    </dgm:pt>
    <dgm:pt modelId="{34A3B065-850F-314B-B818-D043539C3A27}" type="pres">
      <dgm:prSet presAssocID="{BB29243F-38A9-0142-BF10-6D1A72A0F381}" presName="horzTwo" presStyleCnt="0"/>
      <dgm:spPr/>
    </dgm:pt>
    <dgm:pt modelId="{BFBEAD87-1E9E-AD46-93C2-502B56A705B4}" type="pres">
      <dgm:prSet presAssocID="{F30B5774-7B4A-384A-A990-F8B75041732D}" presName="vertThree" presStyleCnt="0"/>
      <dgm:spPr/>
    </dgm:pt>
    <dgm:pt modelId="{A4204F07-7EA7-6A4A-8AA1-912247860DE8}" type="pres">
      <dgm:prSet presAssocID="{F30B5774-7B4A-384A-A990-F8B75041732D}" presName="txThree" presStyleLbl="node3" presStyleIdx="5" presStyleCnt="6" custScaleY="63314" custLinFactNeighborY="-81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1C206-244A-F143-906F-C3192E810FBE}" type="pres">
      <dgm:prSet presAssocID="{F30B5774-7B4A-384A-A990-F8B75041732D}" presName="horzThree" presStyleCnt="0"/>
      <dgm:spPr/>
    </dgm:pt>
  </dgm:ptLst>
  <dgm:cxnLst>
    <dgm:cxn modelId="{4CE89B07-84C0-2542-88FC-79866A233A56}" srcId="{155A0668-CC79-8342-88CB-1E8CE473BFA5}" destId="{CF2C5239-D1D5-4742-A38A-C9C4C2201D5F}" srcOrd="1" destOrd="0" parTransId="{513B08AD-C38F-9B4B-890F-90A1F33059F3}" sibTransId="{A676A167-429C-C540-AD96-A5E3D1017D39}"/>
    <dgm:cxn modelId="{649EFE3A-50D1-434E-A621-A7DE59FD94A0}" type="presOf" srcId="{579015B9-33E7-8844-AE71-BA4B1B6190B1}" destId="{46ED3112-F08D-5746-B2FF-6B92C5F55BF4}" srcOrd="0" destOrd="0" presId="urn:microsoft.com/office/officeart/2005/8/layout/hierarchy4"/>
    <dgm:cxn modelId="{68126905-AF34-E540-831A-92A9BB9C4BBD}" srcId="{945B0C95-6674-E14B-A836-3E16EE7FA3CD}" destId="{579015B9-33E7-8844-AE71-BA4B1B6190B1}" srcOrd="2" destOrd="0" parTransId="{F0CE5784-094A-7A41-8E8E-3AA896324002}" sibTransId="{73E5E356-BD0C-4242-9A98-AA487403D723}"/>
    <dgm:cxn modelId="{FBC5F751-5C75-044A-9085-FD09ABD1C348}" srcId="{BB29243F-38A9-0142-BF10-6D1A72A0F381}" destId="{F30B5774-7B4A-384A-A990-F8B75041732D}" srcOrd="0" destOrd="0" parTransId="{E318F930-8639-5344-804A-93FC99A3C568}" sibTransId="{2B61A704-8B26-2147-B266-8B20E33C4486}"/>
    <dgm:cxn modelId="{F2B220A0-9EAA-6D4E-9BFF-B7C3B083F904}" srcId="{155A0668-CC79-8342-88CB-1E8CE473BFA5}" destId="{340B06C5-6995-F24E-A2F2-A8C3B83ED0BB}" srcOrd="0" destOrd="0" parTransId="{C9AAD3BF-96EB-1043-A6FA-81D88D96BA45}" sibTransId="{FA0D92CA-B041-3144-AF96-7C82F451E015}"/>
    <dgm:cxn modelId="{16F103FB-645D-B344-B8D2-E86893A029C4}" type="presOf" srcId="{155A0668-CC79-8342-88CB-1E8CE473BFA5}" destId="{DDEE110B-F467-F041-9874-2BDACA445270}" srcOrd="0" destOrd="0" presId="urn:microsoft.com/office/officeart/2005/8/layout/hierarchy4"/>
    <dgm:cxn modelId="{F4F38CC1-7FFF-034A-97C0-5EC7B90D2D21}" type="presOf" srcId="{F30B5774-7B4A-384A-A990-F8B75041732D}" destId="{A4204F07-7EA7-6A4A-8AA1-912247860DE8}" srcOrd="0" destOrd="0" presId="urn:microsoft.com/office/officeart/2005/8/layout/hierarchy4"/>
    <dgm:cxn modelId="{12402647-47DF-474F-B09B-417D206DB384}" type="presOf" srcId="{CF2C5239-D1D5-4742-A38A-C9C4C2201D5F}" destId="{80F4FD83-3726-1045-B3C1-C457594E635A}" srcOrd="0" destOrd="0" presId="urn:microsoft.com/office/officeart/2005/8/layout/hierarchy4"/>
    <dgm:cxn modelId="{A0254E41-7E33-BB4D-AD4B-4CD99DA45066}" srcId="{44AC9A4B-8FB0-4943-A22E-FB49693A89A3}" destId="{EC927109-1B96-9848-9553-4E402AAE5F15}" srcOrd="0" destOrd="0" parTransId="{2EFB0C95-5E30-4040-97C1-02C0AE14D338}" sibTransId="{2717B3D6-7737-8B47-A23B-4FA92BBA3363}"/>
    <dgm:cxn modelId="{608D9873-198B-0E49-A072-9AEB56A4974E}" srcId="{EC927109-1B96-9848-9553-4E402AAE5F15}" destId="{BB29243F-38A9-0142-BF10-6D1A72A0F381}" srcOrd="2" destOrd="0" parTransId="{3D3E66E3-906D-6F43-A89F-04A453D244F9}" sibTransId="{74B32157-0363-4D4D-AF32-112B54098A42}"/>
    <dgm:cxn modelId="{496C4D12-5627-E049-8BDC-45C37DF2FEE8}" type="presOf" srcId="{BB29243F-38A9-0142-BF10-6D1A72A0F381}" destId="{0016DDCB-CB07-894D-8D42-E91C1F6F6E88}" srcOrd="0" destOrd="0" presId="urn:microsoft.com/office/officeart/2005/8/layout/hierarchy4"/>
    <dgm:cxn modelId="{D03DCEE6-8904-9B48-8AAE-35937225DCC1}" type="presOf" srcId="{B84824C3-B66A-7B4C-82D3-A8DB3A62FEED}" destId="{1EE281FD-A868-1B45-A108-F7585E6B9BEC}" srcOrd="0" destOrd="0" presId="urn:microsoft.com/office/officeart/2005/8/layout/hierarchy4"/>
    <dgm:cxn modelId="{9B66B072-D584-6A45-8D69-F157316AF24C}" type="presOf" srcId="{945B0C95-6674-E14B-A836-3E16EE7FA3CD}" destId="{2E2E7D0A-6937-3B45-BB40-1CD74BC64AA3}" srcOrd="0" destOrd="0" presId="urn:microsoft.com/office/officeart/2005/8/layout/hierarchy4"/>
    <dgm:cxn modelId="{78EEBF15-0A60-3141-8485-4FFC446ABF7B}" type="presOf" srcId="{44AC9A4B-8FB0-4943-A22E-FB49693A89A3}" destId="{2D6339E2-A4A2-7B46-8C98-E136C8274589}" srcOrd="0" destOrd="0" presId="urn:microsoft.com/office/officeart/2005/8/layout/hierarchy4"/>
    <dgm:cxn modelId="{9F2F17C4-9572-5A4A-8A47-B3AD1931B5BC}" srcId="{EC927109-1B96-9848-9553-4E402AAE5F15}" destId="{155A0668-CC79-8342-88CB-1E8CE473BFA5}" srcOrd="0" destOrd="0" parTransId="{855AD123-8496-7443-883F-49CB934F69F5}" sibTransId="{89F257C3-55BC-6144-B001-83EAD680424A}"/>
    <dgm:cxn modelId="{D6086B17-87F1-524E-ABAC-B47820CFC5EB}" type="presOf" srcId="{340B06C5-6995-F24E-A2F2-A8C3B83ED0BB}" destId="{865C9727-BDF7-4443-8E9C-E5B03D9829E6}" srcOrd="0" destOrd="0" presId="urn:microsoft.com/office/officeart/2005/8/layout/hierarchy4"/>
    <dgm:cxn modelId="{1383C913-9A3E-F948-BAD3-CF36512E0F49}" srcId="{EC927109-1B96-9848-9553-4E402AAE5F15}" destId="{945B0C95-6674-E14B-A836-3E16EE7FA3CD}" srcOrd="1" destOrd="0" parTransId="{634CC2B8-1671-C84E-9549-5AEF6EE7DE70}" sibTransId="{B8CE182D-74E0-2A43-9084-42BF8603200C}"/>
    <dgm:cxn modelId="{0BB6229B-AD06-A147-A383-2B8DB107241C}" type="presOf" srcId="{EC927109-1B96-9848-9553-4E402AAE5F15}" destId="{1C461E2E-97BA-F544-8B60-77765D844777}" srcOrd="0" destOrd="0" presId="urn:microsoft.com/office/officeart/2005/8/layout/hierarchy4"/>
    <dgm:cxn modelId="{BD3907B0-4AB0-F044-A053-904BF294119E}" srcId="{945B0C95-6674-E14B-A836-3E16EE7FA3CD}" destId="{D633E19B-FF3A-E74D-9EDA-148ECCF1DFE3}" srcOrd="0" destOrd="0" parTransId="{826D84B4-6DB5-E740-AB5E-24FA0CE8527C}" sibTransId="{50060A7B-0E02-DE45-BBAC-843AF8EDBB5A}"/>
    <dgm:cxn modelId="{8D4F35F7-B497-1945-9DBB-B695E47B4FAB}" type="presOf" srcId="{D633E19B-FF3A-E74D-9EDA-148ECCF1DFE3}" destId="{103D9E84-939D-4440-BBE2-D28EFC8B5124}" srcOrd="0" destOrd="0" presId="urn:microsoft.com/office/officeart/2005/8/layout/hierarchy4"/>
    <dgm:cxn modelId="{3F2CB1C5-EC4A-B84F-8DA7-1747A6F6CFDD}" srcId="{945B0C95-6674-E14B-A836-3E16EE7FA3CD}" destId="{B84824C3-B66A-7B4C-82D3-A8DB3A62FEED}" srcOrd="1" destOrd="0" parTransId="{E2FAC201-CC5F-5D40-87EC-420AEDA5553B}" sibTransId="{7B33C605-E0B9-884E-B986-0E142A545707}"/>
    <dgm:cxn modelId="{F70427A2-9B0A-1541-A037-ECB6CBACF4E1}" type="presParOf" srcId="{2D6339E2-A4A2-7B46-8C98-E136C8274589}" destId="{7209889F-C351-364A-93CE-7A9BF86B1EAC}" srcOrd="0" destOrd="0" presId="urn:microsoft.com/office/officeart/2005/8/layout/hierarchy4"/>
    <dgm:cxn modelId="{71E89558-F9FF-A248-AB57-DC5F55AA6B85}" type="presParOf" srcId="{7209889F-C351-364A-93CE-7A9BF86B1EAC}" destId="{1C461E2E-97BA-F544-8B60-77765D844777}" srcOrd="0" destOrd="0" presId="urn:microsoft.com/office/officeart/2005/8/layout/hierarchy4"/>
    <dgm:cxn modelId="{0FC51181-A950-504D-9F36-A5BE207070E1}" type="presParOf" srcId="{7209889F-C351-364A-93CE-7A9BF86B1EAC}" destId="{1197EC73-793E-B842-A38C-FC00B200E230}" srcOrd="1" destOrd="0" presId="urn:microsoft.com/office/officeart/2005/8/layout/hierarchy4"/>
    <dgm:cxn modelId="{66CF4AC8-78E3-EC4A-94CD-F9502A0FDF08}" type="presParOf" srcId="{7209889F-C351-364A-93CE-7A9BF86B1EAC}" destId="{74EFD67B-6AAC-C64B-8687-0B71838AABCC}" srcOrd="2" destOrd="0" presId="urn:microsoft.com/office/officeart/2005/8/layout/hierarchy4"/>
    <dgm:cxn modelId="{95D7249F-0F08-B14B-97C9-82A7C163090F}" type="presParOf" srcId="{74EFD67B-6AAC-C64B-8687-0B71838AABCC}" destId="{7EDC31FC-C752-9744-BB8C-8B03226F750F}" srcOrd="0" destOrd="0" presId="urn:microsoft.com/office/officeart/2005/8/layout/hierarchy4"/>
    <dgm:cxn modelId="{10EB330C-FEC8-D14E-957D-B8AA13B5A04A}" type="presParOf" srcId="{7EDC31FC-C752-9744-BB8C-8B03226F750F}" destId="{DDEE110B-F467-F041-9874-2BDACA445270}" srcOrd="0" destOrd="0" presId="urn:microsoft.com/office/officeart/2005/8/layout/hierarchy4"/>
    <dgm:cxn modelId="{F76C1354-1C9A-804C-8BD1-B5D8092EC782}" type="presParOf" srcId="{7EDC31FC-C752-9744-BB8C-8B03226F750F}" destId="{A1BEC53B-5354-DE4C-9D69-E8A1189D34D7}" srcOrd="1" destOrd="0" presId="urn:microsoft.com/office/officeart/2005/8/layout/hierarchy4"/>
    <dgm:cxn modelId="{3CA6AED0-BC34-044E-80C1-F9D5B7A50F69}" type="presParOf" srcId="{7EDC31FC-C752-9744-BB8C-8B03226F750F}" destId="{E56CA5C2-6BE7-6343-B537-7DC994697943}" srcOrd="2" destOrd="0" presId="urn:microsoft.com/office/officeart/2005/8/layout/hierarchy4"/>
    <dgm:cxn modelId="{4758DD48-AE88-BC43-8A58-5FCE413A057E}" type="presParOf" srcId="{E56CA5C2-6BE7-6343-B537-7DC994697943}" destId="{821631EE-0088-DE44-B789-EFE7F29E7599}" srcOrd="0" destOrd="0" presId="urn:microsoft.com/office/officeart/2005/8/layout/hierarchy4"/>
    <dgm:cxn modelId="{EC0A66E2-AB6F-6245-99C9-9F40CDBD6A6B}" type="presParOf" srcId="{821631EE-0088-DE44-B789-EFE7F29E7599}" destId="{865C9727-BDF7-4443-8E9C-E5B03D9829E6}" srcOrd="0" destOrd="0" presId="urn:microsoft.com/office/officeart/2005/8/layout/hierarchy4"/>
    <dgm:cxn modelId="{405835EF-CB35-FF40-AD26-A1834A3E7CD0}" type="presParOf" srcId="{821631EE-0088-DE44-B789-EFE7F29E7599}" destId="{2A40151C-ED96-0D49-A768-719747778067}" srcOrd="1" destOrd="0" presId="urn:microsoft.com/office/officeart/2005/8/layout/hierarchy4"/>
    <dgm:cxn modelId="{10127A3B-A2AC-714B-980C-60CD27CC7933}" type="presParOf" srcId="{E56CA5C2-6BE7-6343-B537-7DC994697943}" destId="{802111EB-F6CF-C846-973B-021FEDD4FC98}" srcOrd="1" destOrd="0" presId="urn:microsoft.com/office/officeart/2005/8/layout/hierarchy4"/>
    <dgm:cxn modelId="{0406DCCE-3853-7544-AF50-C454E02B0D1B}" type="presParOf" srcId="{E56CA5C2-6BE7-6343-B537-7DC994697943}" destId="{C6DE8FEB-AD18-C84E-9786-CF07F7E11C01}" srcOrd="2" destOrd="0" presId="urn:microsoft.com/office/officeart/2005/8/layout/hierarchy4"/>
    <dgm:cxn modelId="{B7C56F5B-8704-D243-A769-18B1F355EF52}" type="presParOf" srcId="{C6DE8FEB-AD18-C84E-9786-CF07F7E11C01}" destId="{80F4FD83-3726-1045-B3C1-C457594E635A}" srcOrd="0" destOrd="0" presId="urn:microsoft.com/office/officeart/2005/8/layout/hierarchy4"/>
    <dgm:cxn modelId="{E92F37BF-BF23-C848-8EBF-90553D980944}" type="presParOf" srcId="{C6DE8FEB-AD18-C84E-9786-CF07F7E11C01}" destId="{AEF7DC87-A772-6547-AF06-F8E6FCC96BDF}" srcOrd="1" destOrd="0" presId="urn:microsoft.com/office/officeart/2005/8/layout/hierarchy4"/>
    <dgm:cxn modelId="{106D6D34-D820-CD45-A4AB-35DB9AD28DCB}" type="presParOf" srcId="{74EFD67B-6AAC-C64B-8687-0B71838AABCC}" destId="{011B07A2-E699-C349-B787-99E3B0631478}" srcOrd="1" destOrd="0" presId="urn:microsoft.com/office/officeart/2005/8/layout/hierarchy4"/>
    <dgm:cxn modelId="{C739E5D0-B770-E340-B5F6-BDA1D5EE2F21}" type="presParOf" srcId="{74EFD67B-6AAC-C64B-8687-0B71838AABCC}" destId="{E38DEE7C-A9EE-B74A-BC7E-5DB2E2E0FF18}" srcOrd="2" destOrd="0" presId="urn:microsoft.com/office/officeart/2005/8/layout/hierarchy4"/>
    <dgm:cxn modelId="{86C72777-1002-8B4E-81D8-B4174ED412E5}" type="presParOf" srcId="{E38DEE7C-A9EE-B74A-BC7E-5DB2E2E0FF18}" destId="{2E2E7D0A-6937-3B45-BB40-1CD74BC64AA3}" srcOrd="0" destOrd="0" presId="urn:microsoft.com/office/officeart/2005/8/layout/hierarchy4"/>
    <dgm:cxn modelId="{5F44B24B-3064-BD45-AB2E-312A4249DC62}" type="presParOf" srcId="{E38DEE7C-A9EE-B74A-BC7E-5DB2E2E0FF18}" destId="{8F65B269-76E4-1E4B-8980-C2F842107195}" srcOrd="1" destOrd="0" presId="urn:microsoft.com/office/officeart/2005/8/layout/hierarchy4"/>
    <dgm:cxn modelId="{01655FAE-7312-8E45-B836-04DE087697D9}" type="presParOf" srcId="{E38DEE7C-A9EE-B74A-BC7E-5DB2E2E0FF18}" destId="{A90946B8-1FB6-7549-A6F1-9E45D49A4D02}" srcOrd="2" destOrd="0" presId="urn:microsoft.com/office/officeart/2005/8/layout/hierarchy4"/>
    <dgm:cxn modelId="{3A39D6EF-FB31-DB4A-95A0-2C6543F63CC8}" type="presParOf" srcId="{A90946B8-1FB6-7549-A6F1-9E45D49A4D02}" destId="{7D47A876-62B1-B149-A9D5-E1474E20B69E}" srcOrd="0" destOrd="0" presId="urn:microsoft.com/office/officeart/2005/8/layout/hierarchy4"/>
    <dgm:cxn modelId="{715896CE-05BF-394C-A0ED-79E44C49D274}" type="presParOf" srcId="{7D47A876-62B1-B149-A9D5-E1474E20B69E}" destId="{103D9E84-939D-4440-BBE2-D28EFC8B5124}" srcOrd="0" destOrd="0" presId="urn:microsoft.com/office/officeart/2005/8/layout/hierarchy4"/>
    <dgm:cxn modelId="{D395EE7E-DCF6-DF40-971F-EDB462E4D3F4}" type="presParOf" srcId="{7D47A876-62B1-B149-A9D5-E1474E20B69E}" destId="{FC6A8C64-DB32-264A-9E86-97CF3DF31842}" srcOrd="1" destOrd="0" presId="urn:microsoft.com/office/officeart/2005/8/layout/hierarchy4"/>
    <dgm:cxn modelId="{9AF574C8-9DF0-1C4F-9713-F3FF2BB98DC0}" type="presParOf" srcId="{A90946B8-1FB6-7549-A6F1-9E45D49A4D02}" destId="{4A016612-DBC8-894E-BEB6-F38135017BAC}" srcOrd="1" destOrd="0" presId="urn:microsoft.com/office/officeart/2005/8/layout/hierarchy4"/>
    <dgm:cxn modelId="{5A16C020-6C36-E64D-AD9C-D32A4C9DD3DD}" type="presParOf" srcId="{A90946B8-1FB6-7549-A6F1-9E45D49A4D02}" destId="{4E2861BA-6597-C743-A66F-EA5D6140D7BA}" srcOrd="2" destOrd="0" presId="urn:microsoft.com/office/officeart/2005/8/layout/hierarchy4"/>
    <dgm:cxn modelId="{754BA07A-3124-9E4C-B9C1-DC63A8DFA31E}" type="presParOf" srcId="{4E2861BA-6597-C743-A66F-EA5D6140D7BA}" destId="{1EE281FD-A868-1B45-A108-F7585E6B9BEC}" srcOrd="0" destOrd="0" presId="urn:microsoft.com/office/officeart/2005/8/layout/hierarchy4"/>
    <dgm:cxn modelId="{59B15994-C7C1-9140-BBE4-B0C36DD2DF7A}" type="presParOf" srcId="{4E2861BA-6597-C743-A66F-EA5D6140D7BA}" destId="{D5448445-017B-314F-84DC-B07EA0A87D68}" srcOrd="1" destOrd="0" presId="urn:microsoft.com/office/officeart/2005/8/layout/hierarchy4"/>
    <dgm:cxn modelId="{5943D9FA-EC5B-8440-9EF4-0D8C043AC483}" type="presParOf" srcId="{A90946B8-1FB6-7549-A6F1-9E45D49A4D02}" destId="{B60C3318-6621-8549-9D1E-AA8AE3DB8AD7}" srcOrd="3" destOrd="0" presId="urn:microsoft.com/office/officeart/2005/8/layout/hierarchy4"/>
    <dgm:cxn modelId="{5F573EA6-73DC-5F4C-9FA9-30B82D51E0A2}" type="presParOf" srcId="{A90946B8-1FB6-7549-A6F1-9E45D49A4D02}" destId="{A8A24289-6861-074B-83FC-EC935236EE2B}" srcOrd="4" destOrd="0" presId="urn:microsoft.com/office/officeart/2005/8/layout/hierarchy4"/>
    <dgm:cxn modelId="{1581FB42-77D6-C34C-8309-0BF4508B8EC8}" type="presParOf" srcId="{A8A24289-6861-074B-83FC-EC935236EE2B}" destId="{46ED3112-F08D-5746-B2FF-6B92C5F55BF4}" srcOrd="0" destOrd="0" presId="urn:microsoft.com/office/officeart/2005/8/layout/hierarchy4"/>
    <dgm:cxn modelId="{C4F8A774-1002-A14C-8169-F39A118FF510}" type="presParOf" srcId="{A8A24289-6861-074B-83FC-EC935236EE2B}" destId="{7F1689DE-DD3C-A34D-A376-231C821FC450}" srcOrd="1" destOrd="0" presId="urn:microsoft.com/office/officeart/2005/8/layout/hierarchy4"/>
    <dgm:cxn modelId="{4B5DF84F-169D-2C4B-AC74-30544F327E25}" type="presParOf" srcId="{74EFD67B-6AAC-C64B-8687-0B71838AABCC}" destId="{7C2D0673-147A-C249-AA8D-0BDA11C06AB3}" srcOrd="3" destOrd="0" presId="urn:microsoft.com/office/officeart/2005/8/layout/hierarchy4"/>
    <dgm:cxn modelId="{16E732D5-8ADB-DC44-930B-89FBAB4A32C0}" type="presParOf" srcId="{74EFD67B-6AAC-C64B-8687-0B71838AABCC}" destId="{A393F0D3-3DE6-8C4B-A4BA-7723EBD0B71B}" srcOrd="4" destOrd="0" presId="urn:microsoft.com/office/officeart/2005/8/layout/hierarchy4"/>
    <dgm:cxn modelId="{77618711-AF1B-1F40-910C-56F737E80D2D}" type="presParOf" srcId="{A393F0D3-3DE6-8C4B-A4BA-7723EBD0B71B}" destId="{0016DDCB-CB07-894D-8D42-E91C1F6F6E88}" srcOrd="0" destOrd="0" presId="urn:microsoft.com/office/officeart/2005/8/layout/hierarchy4"/>
    <dgm:cxn modelId="{CF9C1051-B87F-E247-94E6-23B390983B2D}" type="presParOf" srcId="{A393F0D3-3DE6-8C4B-A4BA-7723EBD0B71B}" destId="{F539D3CD-D131-8048-8060-7D4639B1145C}" srcOrd="1" destOrd="0" presId="urn:microsoft.com/office/officeart/2005/8/layout/hierarchy4"/>
    <dgm:cxn modelId="{F1CDFC92-3810-5043-BBB8-15930025A9D8}" type="presParOf" srcId="{A393F0D3-3DE6-8C4B-A4BA-7723EBD0B71B}" destId="{34A3B065-850F-314B-B818-D043539C3A27}" srcOrd="2" destOrd="0" presId="urn:microsoft.com/office/officeart/2005/8/layout/hierarchy4"/>
    <dgm:cxn modelId="{BADE53FB-4419-F44C-B643-02466C362B6E}" type="presParOf" srcId="{34A3B065-850F-314B-B818-D043539C3A27}" destId="{BFBEAD87-1E9E-AD46-93C2-502B56A705B4}" srcOrd="0" destOrd="0" presId="urn:microsoft.com/office/officeart/2005/8/layout/hierarchy4"/>
    <dgm:cxn modelId="{1EB51BC1-AF42-054D-A937-F065BA39362E}" type="presParOf" srcId="{BFBEAD87-1E9E-AD46-93C2-502B56A705B4}" destId="{A4204F07-7EA7-6A4A-8AA1-912247860DE8}" srcOrd="0" destOrd="0" presId="urn:microsoft.com/office/officeart/2005/8/layout/hierarchy4"/>
    <dgm:cxn modelId="{239DAA83-1B55-264E-8F13-63AF10E901D8}" type="presParOf" srcId="{BFBEAD87-1E9E-AD46-93C2-502B56A705B4}" destId="{1FB1C206-244A-F143-906F-C3192E810FB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36FDE-5E01-F049-AA96-AC3832E70C19}">
      <dsp:nvSpPr>
        <dsp:cNvPr id="0" name=""/>
        <dsp:cNvSpPr/>
      </dsp:nvSpPr>
      <dsp:spPr>
        <a:xfrm>
          <a:off x="1914469" y="2032000"/>
          <a:ext cx="506536" cy="144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1447800"/>
              </a:lnTo>
              <a:lnTo>
                <a:pt x="506536" y="144780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29391" y="2717553"/>
        <a:ext cx="76692" cy="76692"/>
      </dsp:txXfrm>
    </dsp:sp>
    <dsp:sp modelId="{D775AF56-CCA1-294E-A372-BA439B9EEF0F}">
      <dsp:nvSpPr>
        <dsp:cNvPr id="0" name=""/>
        <dsp:cNvSpPr/>
      </dsp:nvSpPr>
      <dsp:spPr>
        <a:xfrm>
          <a:off x="1914469" y="2032000"/>
          <a:ext cx="506536" cy="482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482599"/>
              </a:lnTo>
              <a:lnTo>
                <a:pt x="506536" y="48259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0246" y="2255809"/>
        <a:ext cx="34981" cy="34981"/>
      </dsp:txXfrm>
    </dsp:sp>
    <dsp:sp modelId="{02DDF831-8289-F94D-A970-D0E27EB81AA2}">
      <dsp:nvSpPr>
        <dsp:cNvPr id="0" name=""/>
        <dsp:cNvSpPr/>
      </dsp:nvSpPr>
      <dsp:spPr>
        <a:xfrm>
          <a:off x="1914469" y="1549399"/>
          <a:ext cx="506536" cy="482600"/>
        </a:xfrm>
        <a:custGeom>
          <a:avLst/>
          <a:gdLst/>
          <a:ahLst/>
          <a:cxnLst/>
          <a:rect l="0" t="0" r="0" b="0"/>
          <a:pathLst>
            <a:path>
              <a:moveTo>
                <a:pt x="0" y="482600"/>
              </a:moveTo>
              <a:lnTo>
                <a:pt x="253268" y="4826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0246" y="1773209"/>
        <a:ext cx="34981" cy="34981"/>
      </dsp:txXfrm>
    </dsp:sp>
    <dsp:sp modelId="{C8291A97-1987-B04D-A9D2-7FAA2DB5D171}">
      <dsp:nvSpPr>
        <dsp:cNvPr id="0" name=""/>
        <dsp:cNvSpPr/>
      </dsp:nvSpPr>
      <dsp:spPr>
        <a:xfrm>
          <a:off x="1914469" y="584199"/>
          <a:ext cx="506536" cy="1447800"/>
        </a:xfrm>
        <a:custGeom>
          <a:avLst/>
          <a:gdLst/>
          <a:ahLst/>
          <a:cxnLst/>
          <a:rect l="0" t="0" r="0" b="0"/>
          <a:pathLst>
            <a:path>
              <a:moveTo>
                <a:pt x="0" y="1447800"/>
              </a:moveTo>
              <a:lnTo>
                <a:pt x="253268" y="14478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29391" y="1269753"/>
        <a:ext cx="76692" cy="76692"/>
      </dsp:txXfrm>
    </dsp:sp>
    <dsp:sp modelId="{6BF5D264-CEBA-ED45-AE81-0A0F54B139CB}">
      <dsp:nvSpPr>
        <dsp:cNvPr id="0" name=""/>
        <dsp:cNvSpPr/>
      </dsp:nvSpPr>
      <dsp:spPr>
        <a:xfrm rot="16200000">
          <a:off x="-503610" y="1645920"/>
          <a:ext cx="4064000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accent4">
                  <a:lumMod val="50000"/>
                </a:schemeClr>
              </a:solidFill>
            </a:rPr>
            <a:t>Road Network</a:t>
          </a:r>
          <a:endParaRPr lang="en-US" sz="3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-503610" y="1645920"/>
        <a:ext cx="4064000" cy="772160"/>
      </dsp:txXfrm>
    </dsp:sp>
    <dsp:sp modelId="{C28F1290-A9C3-5C42-8EB1-711520161741}">
      <dsp:nvSpPr>
        <dsp:cNvPr id="0" name=""/>
        <dsp:cNvSpPr/>
      </dsp:nvSpPr>
      <dsp:spPr>
        <a:xfrm>
          <a:off x="2421006" y="198119"/>
          <a:ext cx="2532684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4">
                  <a:lumMod val="50000"/>
                </a:schemeClr>
              </a:solidFill>
            </a:rPr>
            <a:t>Roads</a:t>
          </a:r>
          <a:endParaRPr lang="en-US" sz="2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421006" y="198119"/>
        <a:ext cx="2532684" cy="772160"/>
      </dsp:txXfrm>
    </dsp:sp>
    <dsp:sp modelId="{3CEED1E9-DFA2-D04E-A1AF-DF9FD45AE4DD}">
      <dsp:nvSpPr>
        <dsp:cNvPr id="0" name=""/>
        <dsp:cNvSpPr/>
      </dsp:nvSpPr>
      <dsp:spPr>
        <a:xfrm>
          <a:off x="2421006" y="1163319"/>
          <a:ext cx="2532684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4">
                  <a:lumMod val="50000"/>
                </a:schemeClr>
              </a:solidFill>
            </a:rPr>
            <a:t>Intersection</a:t>
          </a:r>
          <a:endParaRPr lang="en-US" sz="2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421006" y="1163319"/>
        <a:ext cx="2532684" cy="772160"/>
      </dsp:txXfrm>
    </dsp:sp>
    <dsp:sp modelId="{B5A3E268-D460-7140-B2A9-5888BF5567D2}">
      <dsp:nvSpPr>
        <dsp:cNvPr id="0" name=""/>
        <dsp:cNvSpPr/>
      </dsp:nvSpPr>
      <dsp:spPr>
        <a:xfrm>
          <a:off x="2421006" y="2128519"/>
          <a:ext cx="2532684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accent4">
                  <a:lumMod val="50000"/>
                </a:schemeClr>
              </a:solidFill>
            </a:rPr>
            <a:t>Map</a:t>
          </a:r>
          <a:endParaRPr lang="en-US" sz="2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421006" y="2128519"/>
        <a:ext cx="2532684" cy="772160"/>
      </dsp:txXfrm>
    </dsp:sp>
    <dsp:sp modelId="{69F280DC-F52C-0D4F-A5C4-B9E11AA6B49A}">
      <dsp:nvSpPr>
        <dsp:cNvPr id="0" name=""/>
        <dsp:cNvSpPr/>
      </dsp:nvSpPr>
      <dsp:spPr>
        <a:xfrm>
          <a:off x="2421006" y="3093720"/>
          <a:ext cx="2532684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chemeClr val="accent4">
                  <a:lumMod val="50000"/>
                </a:schemeClr>
              </a:solidFill>
            </a:rPr>
            <a:t>ReverseMap</a:t>
          </a:r>
          <a:endParaRPr lang="en-US" sz="2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421006" y="3093720"/>
        <a:ext cx="2532684" cy="772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61E2E-97BA-F544-8B60-77765D844777}">
      <dsp:nvSpPr>
        <dsp:cNvPr id="0" name=""/>
        <dsp:cNvSpPr/>
      </dsp:nvSpPr>
      <dsp:spPr>
        <a:xfrm>
          <a:off x="4637" y="1429"/>
          <a:ext cx="7744074" cy="9308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rgbClr val="0070C0"/>
              </a:solidFill>
            </a:rPr>
            <a:t>Traffic Simulator</a:t>
          </a:r>
          <a:endParaRPr lang="en-US" sz="4100" kern="1200" dirty="0">
            <a:solidFill>
              <a:srgbClr val="0070C0"/>
            </a:solidFill>
          </a:endParaRPr>
        </a:p>
      </dsp:txBody>
      <dsp:txXfrm>
        <a:off x="31900" y="28692"/>
        <a:ext cx="7689548" cy="876305"/>
      </dsp:txXfrm>
    </dsp:sp>
    <dsp:sp modelId="{DDEE110B-F467-F041-9874-2BDACA445270}">
      <dsp:nvSpPr>
        <dsp:cNvPr id="0" name=""/>
        <dsp:cNvSpPr/>
      </dsp:nvSpPr>
      <dsp:spPr>
        <a:xfrm>
          <a:off x="12196" y="1117977"/>
          <a:ext cx="2507551" cy="106913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Traffic representation</a:t>
          </a:r>
          <a:endParaRPr lang="en-US" sz="2500" kern="1200" dirty="0"/>
        </a:p>
      </dsp:txBody>
      <dsp:txXfrm>
        <a:off x="43510" y="1149291"/>
        <a:ext cx="2444923" cy="1006503"/>
      </dsp:txXfrm>
    </dsp:sp>
    <dsp:sp modelId="{865C9727-BDF7-4443-8E9C-E5B03D9829E6}">
      <dsp:nvSpPr>
        <dsp:cNvPr id="0" name=""/>
        <dsp:cNvSpPr/>
      </dsp:nvSpPr>
      <dsp:spPr>
        <a:xfrm>
          <a:off x="12196" y="2227260"/>
          <a:ext cx="1227988" cy="81335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Road Network</a:t>
          </a:r>
          <a:endParaRPr lang="en-US" sz="1800" kern="1200" dirty="0"/>
        </a:p>
      </dsp:txBody>
      <dsp:txXfrm>
        <a:off x="36018" y="2251082"/>
        <a:ext cx="1180344" cy="765712"/>
      </dsp:txXfrm>
    </dsp:sp>
    <dsp:sp modelId="{80F4FD83-3726-1045-B3C1-C457594E635A}">
      <dsp:nvSpPr>
        <dsp:cNvPr id="0" name=""/>
        <dsp:cNvSpPr/>
      </dsp:nvSpPr>
      <dsp:spPr>
        <a:xfrm>
          <a:off x="1291760" y="2227260"/>
          <a:ext cx="1227988" cy="79851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Car Agent</a:t>
          </a:r>
          <a:endParaRPr lang="en-US" sz="1800" kern="1200" dirty="0"/>
        </a:p>
      </dsp:txBody>
      <dsp:txXfrm>
        <a:off x="1315148" y="2250648"/>
        <a:ext cx="1181212" cy="751735"/>
      </dsp:txXfrm>
    </dsp:sp>
    <dsp:sp modelId="{2E2E7D0A-6937-3B45-BB40-1CD74BC64AA3}">
      <dsp:nvSpPr>
        <dsp:cNvPr id="0" name=""/>
        <dsp:cNvSpPr/>
      </dsp:nvSpPr>
      <dsp:spPr>
        <a:xfrm>
          <a:off x="2622899" y="1117977"/>
          <a:ext cx="3787115" cy="102056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70C0"/>
              </a:solidFill>
            </a:rPr>
            <a:t>Views</a:t>
          </a:r>
          <a:endParaRPr lang="en-US" sz="2500" kern="1200" dirty="0">
            <a:solidFill>
              <a:srgbClr val="0070C0"/>
            </a:solidFill>
          </a:endParaRPr>
        </a:p>
      </dsp:txBody>
      <dsp:txXfrm>
        <a:off x="2652790" y="1147868"/>
        <a:ext cx="3727333" cy="960781"/>
      </dsp:txXfrm>
    </dsp:sp>
    <dsp:sp modelId="{103D9E84-939D-4440-BBE2-D28EFC8B5124}">
      <dsp:nvSpPr>
        <dsp:cNvPr id="0" name=""/>
        <dsp:cNvSpPr/>
      </dsp:nvSpPr>
      <dsp:spPr>
        <a:xfrm>
          <a:off x="2622899" y="2151070"/>
          <a:ext cx="1227988" cy="173831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Road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</a:t>
          </a:r>
          <a:endParaRPr lang="en-US" sz="2000" kern="1200" dirty="0"/>
        </a:p>
      </dsp:txBody>
      <dsp:txXfrm>
        <a:off x="2658866" y="2187037"/>
        <a:ext cx="1156054" cy="1666378"/>
      </dsp:txXfrm>
    </dsp:sp>
    <dsp:sp modelId="{1EE281FD-A868-1B45-A108-F7585E6B9BEC}">
      <dsp:nvSpPr>
        <dsp:cNvPr id="0" name=""/>
        <dsp:cNvSpPr/>
      </dsp:nvSpPr>
      <dsp:spPr>
        <a:xfrm>
          <a:off x="3902462" y="2151070"/>
          <a:ext cx="1227988" cy="173831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Crossing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node</a:t>
          </a:r>
          <a:endParaRPr lang="en-US" sz="1800" kern="1200" dirty="0"/>
        </a:p>
      </dsp:txBody>
      <dsp:txXfrm>
        <a:off x="3938429" y="2187037"/>
        <a:ext cx="1156054" cy="1666378"/>
      </dsp:txXfrm>
    </dsp:sp>
    <dsp:sp modelId="{46ED3112-F08D-5746-B2FF-6B92C5F55BF4}">
      <dsp:nvSpPr>
        <dsp:cNvPr id="0" name=""/>
        <dsp:cNvSpPr/>
      </dsp:nvSpPr>
      <dsp:spPr>
        <a:xfrm>
          <a:off x="5182026" y="2151070"/>
          <a:ext cx="1227988" cy="173831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Car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point</a:t>
          </a:r>
          <a:endParaRPr lang="en-US" sz="2000" kern="1200" dirty="0"/>
        </a:p>
      </dsp:txBody>
      <dsp:txXfrm>
        <a:off x="5217993" y="2187037"/>
        <a:ext cx="1156054" cy="1666378"/>
      </dsp:txXfrm>
    </dsp:sp>
    <dsp:sp modelId="{0016DDCB-CB07-894D-8D42-E91C1F6F6E88}">
      <dsp:nvSpPr>
        <dsp:cNvPr id="0" name=""/>
        <dsp:cNvSpPr/>
      </dsp:nvSpPr>
      <dsp:spPr>
        <a:xfrm>
          <a:off x="6513165" y="1117977"/>
          <a:ext cx="1227988" cy="1065046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Stats</a:t>
          </a:r>
          <a:endParaRPr lang="en-US" sz="2500" kern="1200" dirty="0"/>
        </a:p>
      </dsp:txBody>
      <dsp:txXfrm>
        <a:off x="6544359" y="1149171"/>
        <a:ext cx="1165600" cy="1002658"/>
      </dsp:txXfrm>
    </dsp:sp>
    <dsp:sp modelId="{A4204F07-7EA7-6A4A-8AA1-912247860DE8}">
      <dsp:nvSpPr>
        <dsp:cNvPr id="0" name=""/>
        <dsp:cNvSpPr/>
      </dsp:nvSpPr>
      <dsp:spPr>
        <a:xfrm>
          <a:off x="6513165" y="2227260"/>
          <a:ext cx="1227988" cy="1100595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Average speed</a:t>
          </a:r>
          <a:endParaRPr lang="en-US" sz="2000" kern="1200" dirty="0"/>
        </a:p>
      </dsp:txBody>
      <dsp:txXfrm>
        <a:off x="6545400" y="2259495"/>
        <a:ext cx="1163518" cy="1036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9144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2" y="4114800"/>
            <a:ext cx="7886699" cy="1158446"/>
          </a:xfrm>
        </p:spPr>
        <p:txBody>
          <a:bodyPr anchor="b">
            <a:normAutofit/>
          </a:bodyPr>
          <a:lstStyle>
            <a:lvl1pPr algn="l"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2" y="5338170"/>
            <a:ext cx="7886699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270" y="365125"/>
            <a:ext cx="120015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4008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9144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3"/>
            <a:ext cx="7200900" cy="1838519"/>
          </a:xfrm>
        </p:spPr>
        <p:txBody>
          <a:bodyPr anchor="b">
            <a:normAutofit/>
          </a:bodyPr>
          <a:lstStyle>
            <a:lvl1pPr>
              <a:defRPr sz="3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36" y="5340096"/>
            <a:ext cx="72009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71900" cy="435133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771900" cy="435133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828800"/>
            <a:ext cx="37719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75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14603"/>
            <a:ext cx="3771900" cy="36750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41" y="1828800"/>
            <a:ext cx="37719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75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41" y="2514603"/>
            <a:ext cx="3771900" cy="36750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524000"/>
            <a:ext cx="2571750" cy="19050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4800600" cy="52578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3581400"/>
            <a:ext cx="2571750" cy="1828800"/>
          </a:xfrm>
        </p:spPr>
        <p:txBody>
          <a:bodyPr/>
          <a:lstStyle>
            <a:lvl1pPr marL="0" indent="0">
              <a:spcBef>
                <a:spcPts val="7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527048"/>
            <a:ext cx="2571750" cy="1901952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8648" y="685800"/>
            <a:ext cx="4800600" cy="5257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2" y="3581400"/>
            <a:ext cx="2571749" cy="1828800"/>
          </a:xfrm>
        </p:spPr>
        <p:txBody>
          <a:bodyPr/>
          <a:lstStyle>
            <a:lvl1pPr marL="0" indent="0">
              <a:spcBef>
                <a:spcPts val="7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1" y="6492239"/>
            <a:ext cx="9141619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5751" y="6549718"/>
            <a:ext cx="6331619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7264454" y="6549718"/>
            <a:ext cx="1250895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12/13/16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1" y="6549718"/>
            <a:ext cx="33477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Report – CIS 667 Fall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4114800"/>
            <a:ext cx="12891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Shuchang Liu</a:t>
            </a:r>
          </a:p>
          <a:p>
            <a:pPr algn="ctr"/>
            <a:r>
              <a:rPr lang="en-US" sz="1050" dirty="0"/>
              <a:t>SUID: 968892838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Traffic Simulation </a:t>
            </a:r>
            <a:br>
              <a:rPr lang="en-US" sz="3200" dirty="0" smtClean="0"/>
            </a:br>
            <a:r>
              <a:rPr lang="en-US" sz="3200" dirty="0" smtClean="0"/>
              <a:t>– Integration and Views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0106483"/>
              </p:ext>
            </p:extLst>
          </p:nvPr>
        </p:nvGraphicFramePr>
        <p:xfrm>
          <a:off x="762000" y="2039938"/>
          <a:ext cx="77533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2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Traffic Simulation </a:t>
            </a:r>
            <a:br>
              <a:rPr lang="en-US" sz="3200" dirty="0"/>
            </a:br>
            <a:r>
              <a:rPr lang="en-US" sz="3200" dirty="0" smtClean="0"/>
              <a:t>– User Interaction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 operation:</a:t>
            </a:r>
          </a:p>
          <a:p>
            <a:pPr lvl="1"/>
            <a:r>
              <a:rPr lang="en-US" sz="2250" dirty="0" smtClean="0"/>
              <a:t>Drag a line: </a:t>
            </a:r>
          </a:p>
          <a:p>
            <a:pPr lvl="3"/>
            <a:r>
              <a:rPr lang="en-US" sz="1950" dirty="0"/>
              <a:t>C</a:t>
            </a:r>
            <a:r>
              <a:rPr lang="en-US" sz="1950" dirty="0" smtClean="0"/>
              <a:t>reate a road, if the road connect with other roads, create an intersection to connect them</a:t>
            </a:r>
          </a:p>
          <a:p>
            <a:pPr lvl="3"/>
            <a:r>
              <a:rPr lang="en-US" sz="1950" dirty="0" smtClean="0"/>
              <a:t>Draw thousands of shapes</a:t>
            </a:r>
          </a:p>
          <a:p>
            <a:pPr lvl="1"/>
            <a:r>
              <a:rPr lang="en-US" sz="2250" dirty="0" smtClean="0"/>
              <a:t>Double click:</a:t>
            </a:r>
          </a:p>
          <a:p>
            <a:pPr lvl="3"/>
            <a:r>
              <a:rPr lang="en-US" sz="1950" dirty="0" smtClean="0"/>
              <a:t>Start or end traffic simulation</a:t>
            </a:r>
          </a:p>
          <a:p>
            <a:pPr lvl="1"/>
            <a:r>
              <a:rPr lang="en-US" sz="2250" dirty="0" smtClean="0"/>
              <a:t>Change parameters:</a:t>
            </a:r>
          </a:p>
          <a:p>
            <a:pPr lvl="3"/>
            <a:r>
              <a:rPr lang="en-US" sz="1950" dirty="0" smtClean="0"/>
              <a:t>Number of lanes per road, max number of cars, reset all</a:t>
            </a:r>
          </a:p>
          <a:p>
            <a:pPr lvl="1"/>
            <a:r>
              <a:rPr lang="en-US" sz="2250" dirty="0" smtClean="0"/>
              <a:t>Extend the code:</a:t>
            </a:r>
          </a:p>
          <a:p>
            <a:pPr lvl="3"/>
            <a:r>
              <a:rPr lang="en-US" sz="1950" dirty="0" smtClean="0"/>
              <a:t>Automatically create road network of complicated shapes and traffic of various densities.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678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Traffic Simulation </a:t>
            </a:r>
            <a:br>
              <a:rPr lang="en-US" sz="3200" dirty="0"/>
            </a:br>
            <a:r>
              <a:rPr lang="en-US" sz="3200" dirty="0"/>
              <a:t>– </a:t>
            </a:r>
            <a:r>
              <a:rPr lang="en-US" sz="3200" dirty="0" smtClean="0"/>
              <a:t>Detailed Process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Car agent program:</a:t>
            </a:r>
          </a:p>
          <a:p>
            <a:pPr lvl="1"/>
            <a:r>
              <a:rPr lang="en-US" sz="2000" dirty="0" smtClean="0"/>
              <a:t>&gt;Get percept from the road network and traffic situation</a:t>
            </a:r>
          </a:p>
          <a:p>
            <a:pPr lvl="3"/>
            <a:r>
              <a:rPr lang="en-US" sz="1600" dirty="0" smtClean="0"/>
              <a:t>Current road, next road, destination, previous car</a:t>
            </a:r>
          </a:p>
          <a:p>
            <a:pPr lvl="1"/>
            <a:r>
              <a:rPr lang="en-US" sz="2000" dirty="0" smtClean="0"/>
              <a:t>&gt;Update its status using the percept</a:t>
            </a:r>
          </a:p>
          <a:p>
            <a:pPr lvl="3"/>
            <a:r>
              <a:rPr lang="en-US" sz="1600" dirty="0" smtClean="0"/>
              <a:t>Traveling or reached destination or dead end</a:t>
            </a:r>
          </a:p>
          <a:p>
            <a:pPr lvl="1"/>
            <a:r>
              <a:rPr lang="en-US" sz="2000" dirty="0" smtClean="0"/>
              <a:t>&gt;Generate an action</a:t>
            </a:r>
          </a:p>
          <a:p>
            <a:pPr lvl="3"/>
            <a:r>
              <a:rPr lang="en-US" sz="1600" dirty="0" smtClean="0"/>
              <a:t>Start moving, keep moving on the current lane; Passing an intersection; Reached destination; IDM to keep distance to other cars.</a:t>
            </a:r>
          </a:p>
          <a:p>
            <a:pPr lvl="1"/>
            <a:r>
              <a:rPr lang="en-US" sz="2000" dirty="0" smtClean="0"/>
              <a:t>&gt;The traffic simulator decide if the action works</a:t>
            </a:r>
          </a:p>
          <a:p>
            <a:pPr lvl="3"/>
            <a:r>
              <a:rPr lang="en-US" sz="1600" dirty="0" smtClean="0"/>
              <a:t>Currently all of them works</a:t>
            </a:r>
          </a:p>
          <a:p>
            <a:pPr lvl="1"/>
            <a:r>
              <a:rPr lang="en-US" sz="2000" dirty="0" smtClean="0"/>
              <a:t>&gt;Do this update process 25 times a second.</a:t>
            </a:r>
          </a:p>
        </p:txBody>
      </p:sp>
    </p:spTree>
    <p:extLst>
      <p:ext uri="{BB962C8B-B14F-4D97-AF65-F5344CB8AC3E}">
        <p14:creationId xmlns:p14="http://schemas.microsoft.com/office/powerpoint/2010/main" val="7335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286000"/>
            <a:ext cx="2419350" cy="1145224"/>
          </a:xfrm>
        </p:spPr>
        <p:txBody>
          <a:bodyPr>
            <a:normAutofit/>
          </a:bodyPr>
          <a:lstStyle/>
          <a:p>
            <a:r>
              <a:rPr lang="en-US" sz="4400" smtClean="0"/>
              <a:t>Demo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58098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2674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Conclusion</a:t>
            </a:r>
            <a:br>
              <a:rPr lang="en-US" sz="2800" dirty="0" smtClean="0"/>
            </a:br>
            <a:r>
              <a:rPr lang="en-US" sz="2800" dirty="0" smtClean="0"/>
              <a:t>Metro -Flexible Road Network Construction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799"/>
            <a:ext cx="7886700" cy="4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8610600" cy="1145224"/>
          </a:xfrm>
        </p:spPr>
        <p:txBody>
          <a:bodyPr>
            <a:noAutofit/>
          </a:bodyPr>
          <a:lstStyle/>
          <a:p>
            <a:pPr algn="r"/>
            <a:r>
              <a:rPr lang="en-US" sz="2800"/>
              <a:t>Conclusion</a:t>
            </a:r>
            <a:r>
              <a:rPr lang="en-US" sz="2800"/>
              <a:t/>
            </a:r>
            <a:br>
              <a:rPr lang="en-US" sz="2800"/>
            </a:br>
            <a:r>
              <a:rPr lang="en-US" altLang="zh-CN" sz="2800" smtClean="0"/>
              <a:t>Interchange</a:t>
            </a:r>
            <a:r>
              <a:rPr lang="en-US" sz="2800" smtClean="0"/>
              <a:t> - Flexible </a:t>
            </a:r>
            <a:r>
              <a:rPr lang="en-US" sz="2800"/>
              <a:t>Road Network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40" y="1676400"/>
            <a:ext cx="5984720" cy="45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6"/>
            <a:ext cx="8305800" cy="1145224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Conclusion</a:t>
            </a:r>
            <a:br>
              <a:rPr lang="en-US" sz="2800" dirty="0"/>
            </a:br>
            <a:r>
              <a:rPr lang="en-US" sz="2800" dirty="0" smtClean="0"/>
              <a:t>Any shape - Flexible </a:t>
            </a:r>
            <a:r>
              <a:rPr lang="en-US" sz="2800" dirty="0"/>
              <a:t>Road Network Construction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4" y="1676399"/>
            <a:ext cx="7871915" cy="47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3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Conclusion</a:t>
            </a:r>
            <a:br>
              <a:rPr lang="en-US" sz="3200" dirty="0" smtClean="0"/>
            </a:br>
            <a:r>
              <a:rPr lang="en-US" sz="3200" dirty="0" smtClean="0"/>
              <a:t>-Showing statistic results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4648200" cy="4161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4" b="29740"/>
          <a:stretch/>
        </p:blipFill>
        <p:spPr>
          <a:xfrm>
            <a:off x="4953000" y="1828801"/>
            <a:ext cx="3660004" cy="41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Conclusion</a:t>
            </a:r>
            <a:br>
              <a:rPr lang="en-US" sz="3200" dirty="0" smtClean="0"/>
            </a:br>
            <a:r>
              <a:rPr lang="en-US" sz="3200" dirty="0" smtClean="0"/>
              <a:t>-Observation based </a:t>
            </a:r>
            <a:r>
              <a:rPr lang="en-US" sz="3200" smtClean="0"/>
              <a:t>on stats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Traffic average speed:</a:t>
            </a:r>
          </a:p>
          <a:p>
            <a:pPr lvl="1"/>
            <a:r>
              <a:rPr lang="en-US" sz="1850" dirty="0" smtClean="0"/>
              <a:t>Slower when higher car density</a:t>
            </a:r>
          </a:p>
          <a:p>
            <a:pPr lvl="1"/>
            <a:r>
              <a:rPr lang="en-US" sz="1850" dirty="0" smtClean="0"/>
              <a:t>For a certain traffic density, it has an </a:t>
            </a:r>
            <a:r>
              <a:rPr lang="en-US" sz="1850" dirty="0" smtClean="0">
                <a:solidFill>
                  <a:srgbClr val="FFC000"/>
                </a:solidFill>
              </a:rPr>
              <a:t>optimal average speed</a:t>
            </a:r>
            <a:r>
              <a:rPr lang="en-US" sz="1850" dirty="0" smtClean="0"/>
              <a:t>. Traffic will slow down if they are faster, and will speed up if they are slower. </a:t>
            </a:r>
          </a:p>
          <a:p>
            <a:pPr lvl="1"/>
            <a:r>
              <a:rPr lang="en-US" sz="1850" dirty="0" smtClean="0"/>
              <a:t>Even when traffic density is relatively low, some specific </a:t>
            </a:r>
            <a:r>
              <a:rPr lang="en-US" sz="1850" dirty="0" smtClean="0">
                <a:solidFill>
                  <a:srgbClr val="FFC000"/>
                </a:solidFill>
              </a:rPr>
              <a:t>part of the traffic</a:t>
            </a:r>
            <a:r>
              <a:rPr lang="en-US" sz="1850" dirty="0" smtClean="0"/>
              <a:t> is significantly slower than others. This shows “Traffic jam come out of nowhere”.</a:t>
            </a:r>
          </a:p>
          <a:p>
            <a:pPr lvl="1"/>
            <a:r>
              <a:rPr lang="en-US" sz="1850" dirty="0" smtClean="0"/>
              <a:t>If speed limit is </a:t>
            </a:r>
            <a:r>
              <a:rPr lang="en-US" sz="1850" dirty="0" smtClean="0">
                <a:solidFill>
                  <a:srgbClr val="FFC000"/>
                </a:solidFill>
              </a:rPr>
              <a:t>infinite</a:t>
            </a:r>
            <a:r>
              <a:rPr lang="en-US" sz="1850" dirty="0" smtClean="0"/>
              <a:t>, it will reach this optimal speed eventually , but it fluctuate.</a:t>
            </a:r>
          </a:p>
          <a:p>
            <a:pPr lvl="1"/>
            <a:r>
              <a:rPr lang="en-US" sz="1850" dirty="0" smtClean="0"/>
              <a:t>If speed limit is </a:t>
            </a:r>
            <a:r>
              <a:rPr lang="en-US" sz="1850" dirty="0" smtClean="0">
                <a:solidFill>
                  <a:srgbClr val="FFC000"/>
                </a:solidFill>
              </a:rPr>
              <a:t>lower than the optimal </a:t>
            </a:r>
            <a:r>
              <a:rPr lang="en-US" sz="1850" dirty="0" smtClean="0"/>
              <a:t>average speed, all cars will reach a stable speed of the speed limit at the end.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57349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smtClean="0"/>
              <a:t>Conclusion - Further </a:t>
            </a:r>
            <a:r>
              <a:rPr lang="en-US" sz="3200" dirty="0" smtClean="0"/>
              <a:t>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Change lanes</a:t>
            </a:r>
          </a:p>
          <a:p>
            <a:r>
              <a:rPr lang="en-US" sz="2000" dirty="0" smtClean="0"/>
              <a:t>Lane rules</a:t>
            </a:r>
          </a:p>
          <a:p>
            <a:pPr lvl="1"/>
            <a:r>
              <a:rPr lang="en-US" sz="1850" dirty="0" smtClean="0"/>
              <a:t>Left turn only at the next intersection</a:t>
            </a:r>
          </a:p>
          <a:p>
            <a:pPr lvl="1"/>
            <a:r>
              <a:rPr lang="en-US" sz="1850" dirty="0" smtClean="0"/>
              <a:t>Speed limit</a:t>
            </a:r>
          </a:p>
          <a:p>
            <a:r>
              <a:rPr lang="en-US" sz="2000" dirty="0" smtClean="0"/>
              <a:t>Fork and Merge</a:t>
            </a:r>
          </a:p>
          <a:p>
            <a:r>
              <a:rPr lang="en-US" sz="2000" dirty="0" smtClean="0"/>
              <a:t>Traffic light</a:t>
            </a:r>
          </a:p>
          <a:p>
            <a:r>
              <a:rPr lang="en-US" sz="2000" dirty="0" smtClean="0"/>
              <a:t>Accidents</a:t>
            </a:r>
          </a:p>
          <a:p>
            <a:r>
              <a:rPr lang="en-US" sz="2000" dirty="0" smtClean="0"/>
              <a:t>Traffic jam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473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Intuition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6253"/>
            <a:ext cx="7886700" cy="573881"/>
          </a:xfrm>
        </p:spPr>
        <p:txBody>
          <a:bodyPr>
            <a:noAutofit/>
          </a:bodyPr>
          <a:lstStyle/>
          <a:p>
            <a:r>
              <a:rPr lang="en-US" sz="1800" dirty="0" smtClean="0"/>
              <a:t>Ultimate goal: simulate the traffic and observe their performance on different road network.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853" y="2607347"/>
            <a:ext cx="7886700" cy="85891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714" y="3633478"/>
            <a:ext cx="787363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/>
              <a:t>Road network representation</a:t>
            </a:r>
          </a:p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/>
              <a:t>Traffic </a:t>
            </a:r>
            <a:r>
              <a:rPr lang="en-US" sz="2000" dirty="0" smtClean="0"/>
              <a:t>simulation</a:t>
            </a:r>
          </a:p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 smtClean="0"/>
              <a:t>Visualization</a:t>
            </a:r>
            <a:endParaRPr lang="en-US" sz="2000" dirty="0"/>
          </a:p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charset="0"/>
              <a:buChar char="•"/>
            </a:pPr>
            <a:r>
              <a:rPr lang="en-US" sz="2000" dirty="0"/>
              <a:t>Traffic performance on different road network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1"/>
            <a:ext cx="7886700" cy="1203008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Road Network Representation </a:t>
            </a:r>
            <a:br>
              <a:rPr lang="en-US" sz="3200" dirty="0" smtClean="0"/>
            </a:br>
            <a:r>
              <a:rPr lang="en-US" sz="3200" dirty="0" smtClean="0"/>
              <a:t>– Part/Tile based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5374" y="6053032"/>
            <a:ext cx="816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/>
              <a:t>Daniel </a:t>
            </a:r>
            <a:r>
              <a:rPr lang="en-US" sz="1200" dirty="0"/>
              <a:t>Topfer, </a:t>
            </a:r>
            <a:r>
              <a:rPr lang="en-US" sz="1200" dirty="0"/>
              <a:t>Jens </a:t>
            </a:r>
            <a:r>
              <a:rPr lang="en-US" sz="1200" dirty="0"/>
              <a:t>Spehr, </a:t>
            </a:r>
            <a:r>
              <a:rPr lang="en-US" sz="1200" dirty="0"/>
              <a:t>Jan </a:t>
            </a:r>
            <a:r>
              <a:rPr lang="en-US" sz="1200" dirty="0"/>
              <a:t>Effertz </a:t>
            </a:r>
            <a:r>
              <a:rPr lang="en-US" sz="1200" dirty="0"/>
              <a:t>and Christoph </a:t>
            </a:r>
            <a:r>
              <a:rPr lang="en-US" sz="1200" dirty="0"/>
              <a:t>Stiller, Efficient </a:t>
            </a:r>
            <a:r>
              <a:rPr lang="en-US" sz="1200" dirty="0"/>
              <a:t>Scene Understanding for Intelligent </a:t>
            </a:r>
            <a:r>
              <a:rPr lang="en-US" sz="1200" dirty="0"/>
              <a:t>Vehicles Using </a:t>
            </a:r>
            <a:r>
              <a:rPr lang="en-US" sz="1200" dirty="0"/>
              <a:t>a Part-Based Road </a:t>
            </a:r>
            <a:r>
              <a:rPr lang="en-US" sz="1200" dirty="0"/>
              <a:t>Representation </a:t>
            </a:r>
            <a:r>
              <a:rPr lang="is-IS" sz="1200" dirty="0"/>
              <a:t>(ITSC </a:t>
            </a:r>
            <a:r>
              <a:rPr lang="is-IS" sz="1200" dirty="0"/>
              <a:t>2013</a:t>
            </a:r>
            <a:r>
              <a:rPr lang="is-IS" sz="1200" dirty="0"/>
              <a:t>)</a:t>
            </a:r>
            <a:r>
              <a:rPr lang="en-US" sz="1200" dirty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0" y="2000250"/>
            <a:ext cx="914400" cy="2826068"/>
            <a:chOff x="914400" y="1524000"/>
            <a:chExt cx="1219200" cy="4191000"/>
          </a:xfrm>
        </p:grpSpPr>
        <p:sp>
          <p:nvSpPr>
            <p:cNvPr id="7" name="Rectangle 6"/>
            <p:cNvSpPr/>
            <p:nvPr/>
          </p:nvSpPr>
          <p:spPr>
            <a:xfrm>
              <a:off x="914400" y="1524000"/>
              <a:ext cx="1219200" cy="4191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524000" y="1524000"/>
              <a:ext cx="0" cy="419100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857625" y="1991678"/>
            <a:ext cx="457200" cy="2834640"/>
            <a:chOff x="2743200" y="1524000"/>
            <a:chExt cx="609600" cy="4191000"/>
          </a:xfrm>
        </p:grpSpPr>
        <p:sp>
          <p:nvSpPr>
            <p:cNvPr id="13" name="Rectangle 12"/>
            <p:cNvSpPr/>
            <p:nvPr/>
          </p:nvSpPr>
          <p:spPr>
            <a:xfrm>
              <a:off x="2743200" y="1524000"/>
              <a:ext cx="609600" cy="4191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352800" y="1524000"/>
              <a:ext cx="0" cy="419100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0800000">
            <a:off x="4543425" y="1991678"/>
            <a:ext cx="457200" cy="2834640"/>
            <a:chOff x="2743200" y="1524000"/>
            <a:chExt cx="609600" cy="4191000"/>
          </a:xfrm>
        </p:grpSpPr>
        <p:sp>
          <p:nvSpPr>
            <p:cNvPr id="17" name="Rectangle 16"/>
            <p:cNvSpPr/>
            <p:nvPr/>
          </p:nvSpPr>
          <p:spPr>
            <a:xfrm>
              <a:off x="2743200" y="1524000"/>
              <a:ext cx="609600" cy="4191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>
              <a:off x="3352800" y="1524000"/>
              <a:ext cx="0" cy="419100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ight Arrow 20"/>
          <p:cNvSpPr/>
          <p:nvPr/>
        </p:nvSpPr>
        <p:spPr>
          <a:xfrm>
            <a:off x="2386012" y="3300413"/>
            <a:ext cx="685800" cy="2857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Right Arrow 36"/>
          <p:cNvSpPr/>
          <p:nvPr/>
        </p:nvSpPr>
        <p:spPr>
          <a:xfrm>
            <a:off x="5672137" y="3300413"/>
            <a:ext cx="685800" cy="2857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45" name="Group 44"/>
          <p:cNvGrpSpPr/>
          <p:nvPr/>
        </p:nvGrpSpPr>
        <p:grpSpPr>
          <a:xfrm>
            <a:off x="7029449" y="1991678"/>
            <a:ext cx="457200" cy="2834640"/>
            <a:chOff x="9372599" y="1512570"/>
            <a:chExt cx="609600" cy="3779520"/>
          </a:xfrm>
        </p:grpSpPr>
        <p:grpSp>
          <p:nvGrpSpPr>
            <p:cNvPr id="29" name="Group 28"/>
            <p:cNvGrpSpPr/>
            <p:nvPr/>
          </p:nvGrpSpPr>
          <p:grpSpPr>
            <a:xfrm>
              <a:off x="9372599" y="1512570"/>
              <a:ext cx="609600" cy="3779520"/>
              <a:chOff x="7848600" y="1524000"/>
              <a:chExt cx="609600" cy="438912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848600" y="152400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848600" y="228600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48600" y="304038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48600" y="379476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848600" y="454914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848600" y="530352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9982199" y="1512570"/>
              <a:ext cx="0" cy="377952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943849" y="1991678"/>
            <a:ext cx="457200" cy="2834640"/>
            <a:chOff x="10591799" y="1512570"/>
            <a:chExt cx="609600" cy="3779520"/>
          </a:xfrm>
        </p:grpSpPr>
        <p:grpSp>
          <p:nvGrpSpPr>
            <p:cNvPr id="30" name="Group 29"/>
            <p:cNvGrpSpPr/>
            <p:nvPr/>
          </p:nvGrpSpPr>
          <p:grpSpPr>
            <a:xfrm>
              <a:off x="10591799" y="1512570"/>
              <a:ext cx="609600" cy="3779520"/>
              <a:chOff x="7848600" y="1524000"/>
              <a:chExt cx="609600" cy="43891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848600" y="152400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848600" y="228600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48600" y="304038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848600" y="379476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848600" y="454914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848600" y="530352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10591799" y="1512570"/>
              <a:ext cx="0" cy="377952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90019" y="4861319"/>
            <a:ext cx="7537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Road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66062" y="4861319"/>
            <a:ext cx="8290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Lanes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52440" y="4860139"/>
            <a:ext cx="7154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Tiles</a:t>
            </a:r>
          </a:p>
        </p:txBody>
      </p:sp>
    </p:spTree>
    <p:extLst>
      <p:ext uri="{BB962C8B-B14F-4D97-AF65-F5344CB8AC3E}">
        <p14:creationId xmlns:p14="http://schemas.microsoft.com/office/powerpoint/2010/main" val="6490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Road Network </a:t>
            </a:r>
            <a:r>
              <a:rPr lang="en-US" sz="3200" dirty="0" smtClean="0"/>
              <a:t>Representation</a:t>
            </a:r>
            <a:br>
              <a:rPr lang="en-US" sz="3200" dirty="0" smtClean="0"/>
            </a:br>
            <a:r>
              <a:rPr lang="en-US" sz="3200" dirty="0" smtClean="0"/>
              <a:t>- Basic Element: Road Tile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38200" y="2209800"/>
            <a:ext cx="3278503" cy="3295022"/>
            <a:chOff x="302897" y="1610312"/>
            <a:chExt cx="4512285" cy="4535021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61198" y="1676400"/>
              <a:ext cx="0" cy="4091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302897" y="1610312"/>
              <a:ext cx="4512285" cy="4535021"/>
              <a:chOff x="302897" y="1610312"/>
              <a:chExt cx="4512285" cy="4535021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59549" y="5766720"/>
                <a:ext cx="4255633" cy="9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02897" y="1610312"/>
                <a:ext cx="4234937" cy="4535021"/>
                <a:chOff x="302897" y="1610312"/>
                <a:chExt cx="4234937" cy="4535021"/>
              </a:xfrm>
            </p:grpSpPr>
            <p:sp>
              <p:nvSpPr>
                <p:cNvPr id="4" name="Rectangle 3"/>
                <p:cNvSpPr/>
                <p:nvPr/>
              </p:nvSpPr>
              <p:spPr>
                <a:xfrm rot="1198741">
                  <a:off x="1772966" y="2748256"/>
                  <a:ext cx="1676400" cy="1752600"/>
                </a:xfrm>
                <a:prstGeom prst="rect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684498" y="1610312"/>
                  <a:ext cx="3853336" cy="4028488"/>
                  <a:chOff x="1823411" y="2800994"/>
                  <a:chExt cx="1575510" cy="1647124"/>
                </a:xfrm>
              </p:grpSpPr>
              <p:cxnSp>
                <p:nvCxnSpPr>
                  <p:cNvPr id="6" name="Straight Connector 5"/>
                  <p:cNvCxnSpPr>
                    <a:stCxn id="4" idx="0"/>
                    <a:endCxn id="4" idx="2"/>
                  </p:cNvCxnSpPr>
                  <p:nvPr/>
                </p:nvCxnSpPr>
                <p:spPr>
                  <a:xfrm rot="20431068" flipH="1">
                    <a:off x="2311755" y="2800994"/>
                    <a:ext cx="598822" cy="164712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>
                    <a:stCxn id="4" idx="1"/>
                    <a:endCxn id="4" idx="3"/>
                  </p:cNvCxnSpPr>
                  <p:nvPr/>
                </p:nvCxnSpPr>
                <p:spPr>
                  <a:xfrm rot="20431068">
                    <a:off x="1823411" y="3338163"/>
                    <a:ext cx="1575510" cy="5727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457116" y="5776001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02897" y="3453869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2611166" y="2155587"/>
                  <a:ext cx="532734" cy="14829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057536" y="3013910"/>
                  <a:ext cx="1128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direction</a:t>
                  </a:r>
                  <a:endParaRPr lang="en-US" dirty="0"/>
                </a:p>
              </p:txBody>
            </p:sp>
            <p:sp>
              <p:nvSpPr>
                <p:cNvPr id="26" name="Arc 25"/>
                <p:cNvSpPr/>
                <p:nvPr/>
              </p:nvSpPr>
              <p:spPr>
                <a:xfrm>
                  <a:off x="2438400" y="3198576"/>
                  <a:ext cx="660805" cy="818453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1" name="Group 60"/>
          <p:cNvGrpSpPr/>
          <p:nvPr/>
        </p:nvGrpSpPr>
        <p:grpSpPr>
          <a:xfrm>
            <a:off x="4742981" y="1938331"/>
            <a:ext cx="3983601" cy="4040247"/>
            <a:chOff x="4931798" y="1933824"/>
            <a:chExt cx="3983601" cy="404024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6997243" y="4482838"/>
              <a:ext cx="1566572" cy="135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864721" y="2177586"/>
              <a:ext cx="0" cy="25492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863693" y="4726237"/>
              <a:ext cx="2651657" cy="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972340" y="4475410"/>
              <a:ext cx="5875" cy="6775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931798" y="5604739"/>
              <a:ext cx="34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80528" y="3832011"/>
              <a:ext cx="113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slope</a:t>
              </a:r>
              <a:endParaRPr lang="en-US" dirty="0"/>
            </a:p>
          </p:txBody>
        </p:sp>
        <p:sp>
          <p:nvSpPr>
            <p:cNvPr id="43" name="Arc 42"/>
            <p:cNvSpPr/>
            <p:nvPr/>
          </p:nvSpPr>
          <p:spPr>
            <a:xfrm rot="2770692">
              <a:off x="7689972" y="4218404"/>
              <a:ext cx="411743" cy="509973"/>
            </a:xfrm>
            <a:prstGeom prst="arc">
              <a:avLst>
                <a:gd name="adj1" fmla="val 16200000"/>
                <a:gd name="adj2" fmla="val 189120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5107398" y="4726238"/>
              <a:ext cx="756295" cy="988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Parallelogram 48"/>
            <p:cNvSpPr/>
            <p:nvPr/>
          </p:nvSpPr>
          <p:spPr>
            <a:xfrm rot="20993446">
              <a:off x="6108723" y="4328033"/>
              <a:ext cx="1748984" cy="323196"/>
            </a:xfrm>
            <a:prstGeom prst="parallelogram">
              <a:avLst>
                <a:gd name="adj" fmla="val 102616"/>
              </a:avLst>
            </a:prstGeom>
            <a:solidFill>
              <a:schemeClr val="tx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5417347" y="4459807"/>
              <a:ext cx="1566572" cy="135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972340" y="4048139"/>
              <a:ext cx="335673" cy="43162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983919" y="4227487"/>
              <a:ext cx="1412571" cy="252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8427516" y="4613818"/>
              <a:ext cx="34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58118" y="1933824"/>
              <a:ext cx="34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733383" y="421689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width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01538" y="30585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15757"/>
            <a:ext cx="7886700" cy="133538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Road Network Representation – Part/Tile based made flexible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1146569" y="3300414"/>
            <a:ext cx="457200" cy="148161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Right Arrow 20"/>
          <p:cNvSpPr/>
          <p:nvPr/>
        </p:nvSpPr>
        <p:spPr>
          <a:xfrm>
            <a:off x="2286000" y="3300413"/>
            <a:ext cx="685800" cy="2857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Right Arrow 36"/>
          <p:cNvSpPr/>
          <p:nvPr/>
        </p:nvSpPr>
        <p:spPr>
          <a:xfrm>
            <a:off x="5372100" y="3300413"/>
            <a:ext cx="685800" cy="2857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45" name="Group 44"/>
          <p:cNvGrpSpPr/>
          <p:nvPr/>
        </p:nvGrpSpPr>
        <p:grpSpPr>
          <a:xfrm>
            <a:off x="6513335" y="1991678"/>
            <a:ext cx="457200" cy="2834640"/>
            <a:chOff x="9372599" y="1512570"/>
            <a:chExt cx="609600" cy="3779520"/>
          </a:xfrm>
        </p:grpSpPr>
        <p:grpSp>
          <p:nvGrpSpPr>
            <p:cNvPr id="29" name="Group 28"/>
            <p:cNvGrpSpPr/>
            <p:nvPr/>
          </p:nvGrpSpPr>
          <p:grpSpPr>
            <a:xfrm>
              <a:off x="9372599" y="1512570"/>
              <a:ext cx="609600" cy="3779520"/>
              <a:chOff x="7848600" y="1524000"/>
              <a:chExt cx="609600" cy="438912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848600" y="152400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848600" y="228600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48600" y="304038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48600" y="379476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848600" y="454914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848600" y="5303520"/>
                <a:ext cx="609600" cy="6096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9982199" y="1512570"/>
              <a:ext cx="0" cy="377952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90019" y="4861319"/>
            <a:ext cx="7537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Road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66062" y="4861319"/>
            <a:ext cx="8290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Lanes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72302" y="4860139"/>
            <a:ext cx="7154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Tiles</a:t>
            </a:r>
          </a:p>
        </p:txBody>
      </p:sp>
      <p:grpSp>
        <p:nvGrpSpPr>
          <p:cNvPr id="41" name="Group 40"/>
          <p:cNvGrpSpPr/>
          <p:nvPr/>
        </p:nvGrpSpPr>
        <p:grpSpPr>
          <a:xfrm rot="12533262">
            <a:off x="1442215" y="2075658"/>
            <a:ext cx="457200" cy="1481614"/>
            <a:chOff x="2743200" y="1524000"/>
            <a:chExt cx="609600" cy="4191000"/>
          </a:xfrm>
        </p:grpSpPr>
        <p:sp>
          <p:nvSpPr>
            <p:cNvPr id="42" name="Rectangle 41"/>
            <p:cNvSpPr/>
            <p:nvPr/>
          </p:nvSpPr>
          <p:spPr>
            <a:xfrm>
              <a:off x="2743200" y="1524000"/>
              <a:ext cx="609600" cy="4191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10800000">
              <a:off x="3352800" y="1524000"/>
              <a:ext cx="0" cy="419100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85799" y="1947386"/>
            <a:ext cx="457200" cy="2834640"/>
            <a:chOff x="2743200" y="1524000"/>
            <a:chExt cx="609600" cy="4191000"/>
          </a:xfrm>
        </p:grpSpPr>
        <p:sp>
          <p:nvSpPr>
            <p:cNvPr id="13" name="Rectangle 12"/>
            <p:cNvSpPr/>
            <p:nvPr/>
          </p:nvSpPr>
          <p:spPr>
            <a:xfrm>
              <a:off x="2743200" y="1524000"/>
              <a:ext cx="609600" cy="4191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352800" y="1524000"/>
              <a:ext cx="0" cy="419100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12533262">
            <a:off x="4585465" y="2043432"/>
            <a:ext cx="457200" cy="1481614"/>
            <a:chOff x="2743200" y="1524000"/>
            <a:chExt cx="609600" cy="4191000"/>
          </a:xfrm>
        </p:grpSpPr>
        <p:sp>
          <p:nvSpPr>
            <p:cNvPr id="49" name="Rectangle 48"/>
            <p:cNvSpPr/>
            <p:nvPr/>
          </p:nvSpPr>
          <p:spPr>
            <a:xfrm>
              <a:off x="2743200" y="1524000"/>
              <a:ext cx="609600" cy="4191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0800000">
              <a:off x="3352800" y="1524000"/>
              <a:ext cx="0" cy="419100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560339" y="1947386"/>
            <a:ext cx="457200" cy="2834640"/>
            <a:chOff x="2743200" y="1524000"/>
            <a:chExt cx="609600" cy="4191000"/>
          </a:xfrm>
        </p:grpSpPr>
        <p:sp>
          <p:nvSpPr>
            <p:cNvPr id="54" name="Rectangle 53"/>
            <p:cNvSpPr/>
            <p:nvPr/>
          </p:nvSpPr>
          <p:spPr>
            <a:xfrm>
              <a:off x="2743200" y="1524000"/>
              <a:ext cx="609600" cy="4191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352800" y="1524000"/>
              <a:ext cx="0" cy="419100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0800000">
            <a:off x="4273984" y="3300414"/>
            <a:ext cx="457200" cy="1481614"/>
            <a:chOff x="2743200" y="1524000"/>
            <a:chExt cx="609600" cy="4191000"/>
          </a:xfrm>
        </p:grpSpPr>
        <p:sp>
          <p:nvSpPr>
            <p:cNvPr id="57" name="Rectangle 56"/>
            <p:cNvSpPr/>
            <p:nvPr/>
          </p:nvSpPr>
          <p:spPr>
            <a:xfrm>
              <a:off x="2743200" y="1524000"/>
              <a:ext cx="609600" cy="4191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10800000">
              <a:off x="3352800" y="1524000"/>
              <a:ext cx="0" cy="419100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427734" y="2025177"/>
            <a:ext cx="859016" cy="2801143"/>
            <a:chOff x="10591799" y="1557233"/>
            <a:chExt cx="1145354" cy="3734857"/>
          </a:xfrm>
        </p:grpSpPr>
        <p:grpSp>
          <p:nvGrpSpPr>
            <p:cNvPr id="3" name="Group 2"/>
            <p:cNvGrpSpPr/>
            <p:nvPr/>
          </p:nvGrpSpPr>
          <p:grpSpPr>
            <a:xfrm rot="1902792">
              <a:off x="11127553" y="1568595"/>
              <a:ext cx="609600" cy="1830705"/>
              <a:chOff x="10591799" y="1512570"/>
              <a:chExt cx="609600" cy="183070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591799" y="1512570"/>
                <a:ext cx="609600" cy="52493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591799" y="2168737"/>
                <a:ext cx="609600" cy="52493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591799" y="2818342"/>
                <a:ext cx="609600" cy="524933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0591799" y="3467947"/>
              <a:ext cx="609600" cy="52493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91799" y="4117552"/>
              <a:ext cx="609600" cy="52493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591799" y="4767157"/>
              <a:ext cx="609600" cy="52493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0591799" y="3467947"/>
              <a:ext cx="0" cy="1824143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0691891" y="1557233"/>
              <a:ext cx="966709" cy="1586969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00075" y="5657131"/>
            <a:ext cx="816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CFC9C"/>
                </a:solidFill>
              </a:rPr>
              <a:t>Advantage: using simple hierarchical structure to represent sophisticated road </a:t>
            </a:r>
            <a:r>
              <a:rPr lang="en-US" dirty="0" smtClean="0">
                <a:solidFill>
                  <a:srgbClr val="9CFC9C"/>
                </a:solidFill>
              </a:rPr>
              <a:t>network. </a:t>
            </a:r>
          </a:p>
          <a:p>
            <a:r>
              <a:rPr lang="en-US" dirty="0" smtClean="0">
                <a:solidFill>
                  <a:srgbClr val="9CFC9C"/>
                </a:solidFill>
              </a:rPr>
              <a:t>Almost any shape can be represented if the tile length is chosen correctly.</a:t>
            </a:r>
            <a:endParaRPr lang="en-US" dirty="0">
              <a:solidFill>
                <a:srgbClr val="9CF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8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39850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Road Network Representation </a:t>
            </a:r>
            <a:br>
              <a:rPr lang="en-US" sz="3200" dirty="0" smtClean="0"/>
            </a:br>
            <a:r>
              <a:rPr lang="en-US" sz="3200" dirty="0" smtClean="0"/>
              <a:t>- Hierarchy Component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01775993"/>
              </p:ext>
            </p:extLst>
          </p:nvPr>
        </p:nvGraphicFramePr>
        <p:xfrm>
          <a:off x="-490538" y="13398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1600200"/>
            <a:ext cx="308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road hierarchy using part </a:t>
            </a:r>
            <a:r>
              <a:rPr lang="en-US" smtClean="0"/>
              <a:t>based representation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599" y="2535874"/>
            <a:ext cx="308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special gate that connect roads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3450" y="3371850"/>
            <a:ext cx="441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which intersection is connected by the end of a road, and which roads can go from an intersection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6306" y="4352829"/>
            <a:ext cx="439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which intersection connect the beginning of a road, and </a:t>
            </a:r>
            <a:r>
              <a:rPr lang="en-US" smtClean="0"/>
              <a:t>which roads can enter an intersection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7964" y="5708431"/>
            <a:ext cx="840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CFC9C"/>
                </a:solidFill>
              </a:rPr>
              <a:t>Roads and Intersections are only geo-structures.</a:t>
            </a:r>
          </a:p>
          <a:p>
            <a:r>
              <a:rPr lang="en-US" dirty="0" smtClean="0">
                <a:solidFill>
                  <a:srgbClr val="9CFC9C"/>
                </a:solidFill>
              </a:rPr>
              <a:t>Map and </a:t>
            </a:r>
            <a:r>
              <a:rPr lang="en-US" dirty="0" err="1" smtClean="0">
                <a:solidFill>
                  <a:srgbClr val="9CFC9C"/>
                </a:solidFill>
              </a:rPr>
              <a:t>ReverseMap</a:t>
            </a:r>
            <a:r>
              <a:rPr lang="en-US" dirty="0" smtClean="0">
                <a:solidFill>
                  <a:srgbClr val="9CFC9C"/>
                </a:solidFill>
              </a:rPr>
              <a:t> provide connections and they are used for route search.</a:t>
            </a:r>
            <a:endParaRPr lang="en-US" dirty="0">
              <a:solidFill>
                <a:srgbClr val="9CF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2674"/>
          </a:xfrm>
        </p:spPr>
        <p:txBody>
          <a:bodyPr>
            <a:noAutofit/>
          </a:bodyPr>
          <a:lstStyle/>
          <a:p>
            <a:pPr algn="r"/>
            <a:r>
              <a:rPr lang="en-US" sz="3200" smtClean="0"/>
              <a:t>Road Network Representation </a:t>
            </a:r>
            <a:br>
              <a:rPr lang="en-US" sz="3200" smtClean="0"/>
            </a:br>
            <a:r>
              <a:rPr lang="en-US" sz="3200" smtClean="0"/>
              <a:t>- </a:t>
            </a:r>
            <a:r>
              <a:rPr lang="en-US" sz="3200" dirty="0" smtClean="0"/>
              <a:t>Features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All road network elements (including intersections, roads, lanes, and tiles) share same feature:</a:t>
            </a:r>
          </a:p>
          <a:p>
            <a:pPr lvl="1"/>
            <a:r>
              <a:rPr lang="en-US" sz="2250" i="1" dirty="0" smtClean="0"/>
              <a:t>Geo-location</a:t>
            </a:r>
          </a:p>
          <a:p>
            <a:r>
              <a:rPr lang="en-US" sz="2400" dirty="0" smtClean="0"/>
              <a:t>Super class </a:t>
            </a:r>
            <a:r>
              <a:rPr lang="en-US" sz="2400" dirty="0" err="1" smtClean="0"/>
              <a:t>RNLocation</a:t>
            </a:r>
            <a:endParaRPr lang="en-US" sz="2400" dirty="0" smtClean="0"/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famility</a:t>
            </a:r>
            <a:r>
              <a:rPr lang="en-US" sz="2400" dirty="0" smtClean="0"/>
              <a:t> tree:</a:t>
            </a:r>
          </a:p>
          <a:p>
            <a:pPr lvl="1"/>
            <a:r>
              <a:rPr lang="en-US" sz="2250" dirty="0" err="1" smtClean="0"/>
              <a:t>RNLocation</a:t>
            </a:r>
            <a:r>
              <a:rPr lang="en-US" sz="2250" dirty="0" smtClean="0"/>
              <a:t>: (</a:t>
            </a:r>
            <a:r>
              <a:rPr lang="en-US" sz="2250" dirty="0" err="1" smtClean="0"/>
              <a:t>x,y,z</a:t>
            </a:r>
            <a:r>
              <a:rPr lang="en-US" sz="2250" dirty="0" smtClean="0"/>
              <a:t>)</a:t>
            </a:r>
          </a:p>
          <a:p>
            <a:pPr lvl="2"/>
            <a:r>
              <a:rPr lang="en-US" sz="2100" dirty="0" smtClean="0"/>
              <a:t>-</a:t>
            </a:r>
            <a:r>
              <a:rPr lang="en-US" sz="2100" dirty="0" err="1" smtClean="0"/>
              <a:t>RNGate</a:t>
            </a:r>
            <a:r>
              <a:rPr lang="en-US" sz="2100" dirty="0" smtClean="0"/>
              <a:t> (entry, exit)</a:t>
            </a:r>
          </a:p>
          <a:p>
            <a:pPr lvl="2"/>
            <a:r>
              <a:rPr lang="en-US" sz="2100" dirty="0" smtClean="0"/>
              <a:t>-</a:t>
            </a:r>
            <a:r>
              <a:rPr lang="en-US" sz="2100" dirty="0" err="1" smtClean="0"/>
              <a:t>RNElement</a:t>
            </a:r>
            <a:r>
              <a:rPr lang="en-US" sz="2100" dirty="0" smtClean="0"/>
              <a:t> (width, length)</a:t>
            </a:r>
          </a:p>
          <a:p>
            <a:pPr lvl="3"/>
            <a:r>
              <a:rPr lang="en-US" sz="1950" dirty="0" smtClean="0"/>
              <a:t>--</a:t>
            </a:r>
            <a:r>
              <a:rPr lang="en-US" sz="1950" dirty="0" err="1" smtClean="0"/>
              <a:t>RNRoadTile</a:t>
            </a:r>
            <a:r>
              <a:rPr lang="en-US" sz="1950" dirty="0" smtClean="0"/>
              <a:t> (slope, direction)</a:t>
            </a:r>
          </a:p>
          <a:p>
            <a:pPr lvl="3"/>
            <a:r>
              <a:rPr lang="en-US" sz="1950" dirty="0" smtClean="0"/>
              <a:t>--</a:t>
            </a:r>
            <a:r>
              <a:rPr lang="en-US" sz="1950" dirty="0" err="1" smtClean="0"/>
              <a:t>RNLane</a:t>
            </a:r>
            <a:r>
              <a:rPr lang="en-US" sz="1950" dirty="0" smtClean="0"/>
              <a:t>: consists Array&lt;</a:t>
            </a:r>
            <a:r>
              <a:rPr lang="en-US" sz="1950" dirty="0" err="1" smtClean="0"/>
              <a:t>RNRoadTile</a:t>
            </a:r>
            <a:r>
              <a:rPr lang="en-US" sz="1950" dirty="0" smtClean="0"/>
              <a:t>&gt;</a:t>
            </a:r>
          </a:p>
          <a:p>
            <a:pPr lvl="3"/>
            <a:r>
              <a:rPr lang="en-US" sz="1950" dirty="0" smtClean="0"/>
              <a:t>--</a:t>
            </a:r>
            <a:r>
              <a:rPr lang="en-US" sz="1950" dirty="0" err="1" smtClean="0"/>
              <a:t>RNRoad</a:t>
            </a:r>
            <a:r>
              <a:rPr lang="en-US" sz="1950" dirty="0" smtClean="0"/>
              <a:t>: consists Array&lt;</a:t>
            </a:r>
            <a:r>
              <a:rPr lang="en-US" sz="1950" dirty="0" err="1" smtClean="0"/>
              <a:t>RNLane</a:t>
            </a:r>
            <a:r>
              <a:rPr lang="en-US" sz="1950" dirty="0" smtClean="0"/>
              <a:t>&gt;</a:t>
            </a:r>
          </a:p>
          <a:p>
            <a:pPr lvl="3"/>
            <a:r>
              <a:rPr lang="en-US" sz="1950" dirty="0" smtClean="0"/>
              <a:t>--</a:t>
            </a:r>
            <a:r>
              <a:rPr lang="en-US" sz="1950" dirty="0" err="1" smtClean="0"/>
              <a:t>RNIntersection</a:t>
            </a:r>
            <a:r>
              <a:rPr lang="en-US" sz="1950" dirty="0" smtClean="0"/>
              <a:t> (entries, exits)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0987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274"/>
          </a:xfrm>
        </p:spPr>
        <p:txBody>
          <a:bodyPr>
            <a:normAutofit/>
          </a:bodyPr>
          <a:lstStyle/>
          <a:p>
            <a:r>
              <a:rPr lang="en-US" sz="3200" smtClean="0"/>
              <a:t>Traffic Simulation – Car Representation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Car as an agent:</a:t>
            </a:r>
          </a:p>
          <a:p>
            <a:pPr lvl="1"/>
            <a:r>
              <a:rPr lang="en-US" sz="2000" dirty="0" smtClean="0"/>
              <a:t>Each car take a move based on its road network observed and its current situation recorded. </a:t>
            </a:r>
          </a:p>
          <a:p>
            <a:r>
              <a:rPr lang="en-US" sz="2400" dirty="0" smtClean="0"/>
              <a:t>Two type of car:</a:t>
            </a:r>
          </a:p>
          <a:p>
            <a:pPr lvl="1"/>
            <a:r>
              <a:rPr lang="en-US" sz="2000" dirty="0" smtClean="0"/>
              <a:t>A car with a start point and a destination</a:t>
            </a:r>
          </a:p>
          <a:p>
            <a:pPr lvl="3"/>
            <a:r>
              <a:rPr lang="en-US" sz="1650" dirty="0" smtClean="0"/>
              <a:t>Path search agent</a:t>
            </a:r>
          </a:p>
          <a:p>
            <a:pPr lvl="3"/>
            <a:r>
              <a:rPr lang="en-US" sz="1650" dirty="0" smtClean="0"/>
              <a:t>Shortest path or least traffic</a:t>
            </a:r>
          </a:p>
          <a:p>
            <a:pPr lvl="1"/>
            <a:r>
              <a:rPr lang="en-US" sz="2000" dirty="0" smtClean="0"/>
              <a:t>A car takes random walk</a:t>
            </a:r>
          </a:p>
          <a:p>
            <a:pPr lvl="3"/>
            <a:r>
              <a:rPr lang="en-US" sz="1650" dirty="0" smtClean="0"/>
              <a:t>Local search agent</a:t>
            </a:r>
          </a:p>
          <a:p>
            <a:pPr lvl="3"/>
            <a:r>
              <a:rPr lang="en-US" sz="1650" dirty="0" smtClean="0"/>
              <a:t>Random walk or least traffic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475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Traffic Simulation </a:t>
            </a:r>
            <a:br>
              <a:rPr lang="en-US" sz="3200" dirty="0" smtClean="0"/>
            </a:br>
            <a:r>
              <a:rPr lang="en-US" sz="3200" dirty="0" smtClean="0"/>
              <a:t>– Intelligent Driver Model(IDM)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825625"/>
                <a:ext cx="84582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Capture the driver’s control of speed by quantify the tendency of </a:t>
                </a:r>
                <a:r>
                  <a:rPr lang="en-US" sz="1800" dirty="0" smtClean="0">
                    <a:solidFill>
                      <a:srgbClr val="FFC000"/>
                    </a:solidFill>
                  </a:rPr>
                  <a:t>accelerate and brake</a:t>
                </a:r>
                <a:r>
                  <a:rPr lang="en-US" sz="1800" dirty="0" smtClean="0"/>
                  <a:t>. The driver tends to keep the same speed with the previous car and keep the minimum distance that it can follow.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5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_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𝑚𝑎𝑥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∗(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𝑡𝑒𝑛𝑑𝑒𝑛𝑐𝑦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𝑜𝑓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𝑎𝑐𝑐𝑒𝑙𝑒𝑟𝑎𝑡𝑖𝑜𝑛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𝑡𝑒𝑛𝑑𝑒𝑛𝑐𝑦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𝑜𝑓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𝑑𝑒𝑐𝑒𝑙𝑒𝑟𝑎𝑡𝑖𝑜𝑛</m:t>
                    </m:r>
                    <m:r>
                      <a:rPr lang="en-US" sz="165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1650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50" b="0" i="1" smtClean="0">
                        <a:latin typeface="Cambria Math" charset="0"/>
                      </a:rPr>
                      <m:t>𝑡𝑒𝑛𝑑𝑒𝑛𝑐𝑦</m:t>
                    </m:r>
                    <m:r>
                      <a:rPr lang="en-US" sz="1650" b="0" i="1" smtClean="0">
                        <a:latin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</a:rPr>
                      <m:t>𝑜𝑓</m:t>
                    </m:r>
                    <m:r>
                      <a:rPr lang="en-US" sz="1650" b="0" i="1" smtClean="0">
                        <a:latin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</a:rPr>
                      <m:t>𝑎𝑐𝑐𝑒𝑙𝑒𝑟𝑎𝑡𝑖𝑜𝑛</m:t>
                    </m:r>
                    <m:r>
                      <a:rPr lang="en-US" sz="1650" b="0" i="1" smtClean="0">
                        <a:latin typeface="Cambria Math" charset="0"/>
                      </a:rPr>
                      <m:t>=1−</m:t>
                    </m:r>
                    <m:sSup>
                      <m:sSupPr>
                        <m:ctrlPr>
                          <a:rPr lang="en-US" sz="165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5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5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5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5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50" i="1">
                                        <a:latin typeface="Cambria Math" charset="0"/>
                                      </a:rPr>
                                      <m:t>𝑝𝑟𝑒𝑣𝑖𝑜𝑢𝑠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5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50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50" i="1">
                                        <a:latin typeface="Cambria Math" charset="0"/>
                                      </a:rPr>
                                      <m:t>𝑚𝑒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50" b="0" i="1" smtClean="0">
                            <a:latin typeface="Cambria Math" charset="0"/>
                          </a:rPr>
                          <m:t>𝑝𝑜𝑤𝑒𝑟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𝑎𝑐𝑐𝑒𝑙𝑒𝑟𝑎𝑡𝑖𝑜𝑛</m:t>
                        </m:r>
                      </m:sup>
                    </m:sSup>
                  </m:oMath>
                </a14:m>
                <a:endParaRPr lang="en-US" sz="165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650" b="0" i="1" smtClean="0">
                        <a:latin typeface="Cambria Math" charset="0"/>
                      </a:rPr>
                      <m:t>𝑡𝑒𝑛𝑑𝑒𝑛𝑐𝑦</m:t>
                    </m:r>
                    <m:r>
                      <a:rPr lang="en-US" sz="1650" b="0" i="1" smtClean="0">
                        <a:latin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</a:rPr>
                      <m:t>𝑜𝑓</m:t>
                    </m:r>
                    <m:r>
                      <a:rPr lang="en-US" sz="1650" b="0" i="1" smtClean="0">
                        <a:latin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</a:rPr>
                      <m:t>𝑑𝑒𝑐𝑒𝑙𝑒𝑟𝑎𝑡𝑖𝑜𝑛</m:t>
                    </m:r>
                    <m:r>
                      <a:rPr lang="en-US" sz="1650" b="0" i="1" smtClean="0">
                        <a:latin typeface="Cambria Math" charset="0"/>
                      </a:rPr>
                      <m:t>=1 −</m:t>
                    </m:r>
                    <m:r>
                      <a:rPr lang="en-US" sz="165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165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5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5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𝑑𝑒𝑠𝑖𝑟𝑒𝑑</m:t>
                                </m:r>
                                <m:func>
                                  <m:funcPr>
                                    <m:ctrlPr>
                                      <a:rPr lang="en-US" sz="165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50" b="0" i="0" smtClean="0">
                                        <a:latin typeface="Cambria Math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US" sz="1650" b="0" i="1" smtClean="0">
                                        <a:latin typeface="Cambria Math" charset="0"/>
                                      </a:rPr>
                                      <m:t>𝑔𝑎𝑝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𝑎𝑐𝑡𝑢𝑎𝑙</m:t>
                                </m:r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𝑑𝑖𝑠𝑡𝑎𝑛𝑐𝑒</m:t>
                                </m:r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𝑡𝑜</m:t>
                                </m:r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𝑝𝑟𝑒𝑣𝑖𝑜𝑢𝑠</m:t>
                                </m:r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650" b="0" i="1" smtClean="0">
                                    <a:latin typeface="Cambria Math" charset="0"/>
                                  </a:rPr>
                                  <m:t>𝑐𝑎𝑟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50" b="0" i="1" smtClean="0">
                            <a:latin typeface="Cambria Math" charset="0"/>
                          </a:rPr>
                          <m:t>𝑝𝑜𝑤𝑒𝑟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𝑑𝑒𝑐𝑒𝑙𝑒𝑟𝑎𝑡𝑖𝑜𝑛</m:t>
                        </m:r>
                      </m:sup>
                    </m:sSup>
                  </m:oMath>
                </a14:m>
                <a:endParaRPr lang="en-US" sz="165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650" b="0" i="1" smtClean="0">
                        <a:latin typeface="Cambria Math" charset="0"/>
                      </a:rPr>
                      <m:t>𝑑𝑒𝑠𝑖𝑟𝑒𝑑</m:t>
                    </m:r>
                    <m:r>
                      <a:rPr lang="en-US" sz="1650" b="0" i="1" smtClean="0">
                        <a:latin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</a:rPr>
                      <m:t>𝑚𝑖𝑛𝑖𝑚𝑢𝑚</m:t>
                    </m:r>
                    <m:r>
                      <a:rPr lang="en-US" sz="1650" b="0" i="1" smtClean="0">
                        <a:latin typeface="Cambria Math" charset="0"/>
                      </a:rPr>
                      <m:t> </m:t>
                    </m:r>
                    <m:r>
                      <a:rPr lang="en-US" sz="1650" b="0" i="1" smtClean="0">
                        <a:latin typeface="Cambria Math" charset="0"/>
                      </a:rPr>
                      <m:t>𝑔𝑎𝑝</m:t>
                    </m:r>
                    <m:d>
                      <m:dPr>
                        <m:ctrlPr>
                          <a:rPr lang="en-US" sz="165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50" b="0" i="1" smtClean="0">
                            <a:latin typeface="Cambria Math" charset="0"/>
                          </a:rPr>
                          <m:t>𝑠𝑖𝑚𝑝𝑙𝑖𝑓𝑖𝑒𝑑</m:t>
                        </m:r>
                      </m:e>
                    </m:d>
                    <m:r>
                      <a:rPr lang="en-US" sz="165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650" b="0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5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50" i="1">
                                <a:latin typeface="Cambria Math" charset="0"/>
                              </a:rPr>
                              <m:t>𝑎𝑝𝑝𝑟𝑜𝑎𝑐h𝑖𝑛𝑔</m:t>
                            </m:r>
                            <m:r>
                              <a:rPr lang="en-US" sz="165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650" i="1">
                                <a:latin typeface="Cambria Math" charset="0"/>
                              </a:rPr>
                              <m:t>𝑟𝑎𝑡𝑒</m:t>
                            </m:r>
                            <m:r>
                              <a:rPr lang="en-US" sz="1650" i="1">
                                <a:latin typeface="Cambria Math" charset="0"/>
                              </a:rPr>
                              <m:t> ∗ </m:t>
                            </m:r>
                            <m:sSub>
                              <m:sSubPr>
                                <m:ctrlPr>
                                  <a:rPr lang="en-US" sz="165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50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50" i="1">
                                    <a:latin typeface="Cambria Math" charset="0"/>
                                  </a:rPr>
                                  <m:t>𝑚𝑒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50" b="0" i="1" smtClean="0">
                            <a:latin typeface="Cambria Math" charset="0"/>
                          </a:rPr>
                          <m:t>2 ∗ 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sz="1650" b="0" i="1" smtClean="0">
                            <a:latin typeface="Cambria Math" charset="0"/>
                          </a:rPr>
                          <m:t>𝑚𝑎𝑥</m:t>
                        </m:r>
                      </m:den>
                    </m:f>
                  </m:oMath>
                </a14:m>
                <a:endParaRPr lang="en-US" sz="1650" dirty="0"/>
              </a:p>
              <a:p>
                <a:r>
                  <a:rPr lang="en-US" sz="1800" dirty="0" smtClean="0"/>
                  <a:t>Parameters I </a:t>
                </a:r>
                <a:r>
                  <a:rPr lang="en-US" sz="1800" dirty="0" err="1" smtClean="0"/>
                  <a:t>chosed</a:t>
                </a:r>
                <a:r>
                  <a:rPr lang="en-US" sz="1800" dirty="0" smtClean="0"/>
                  <a:t>:</a:t>
                </a:r>
              </a:p>
              <a:p>
                <a:pPr lvl="1"/>
                <a:r>
                  <a:rPr lang="en-US" sz="1650" dirty="0" err="1" smtClean="0"/>
                  <a:t>a_max</a:t>
                </a:r>
                <a:r>
                  <a:rPr lang="en-US" sz="1650" dirty="0" smtClean="0"/>
                  <a:t> = 1</a:t>
                </a:r>
              </a:p>
              <a:p>
                <a:pPr lvl="1"/>
                <a:r>
                  <a:rPr lang="en-US" sz="1650" dirty="0" smtClean="0"/>
                  <a:t>Power of acceleration = 1</a:t>
                </a:r>
              </a:p>
              <a:p>
                <a:pPr lvl="1"/>
                <a:r>
                  <a:rPr lang="en-US" sz="1650" dirty="0" smtClean="0"/>
                  <a:t>Power of deceleration = 2</a:t>
                </a:r>
                <a:endParaRPr lang="en-US" sz="165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825625"/>
                <a:ext cx="8458200" cy="4194175"/>
              </a:xfrm>
              <a:blipFill rotWithShape="0">
                <a:blip r:embed="rId2"/>
                <a:stretch>
                  <a:fillRect l="-432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0987" y="6019800"/>
            <a:ext cx="863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Reference: Martin </a:t>
            </a:r>
            <a:r>
              <a:rPr lang="en-US" sz="1200" dirty="0" err="1"/>
              <a:t>Treiber</a:t>
            </a:r>
            <a:r>
              <a:rPr lang="en-US" sz="1200" dirty="0"/>
              <a:t>, </a:t>
            </a:r>
            <a:r>
              <a:rPr lang="en-US" sz="1200" dirty="0" err="1"/>
              <a:t>Ansgar</a:t>
            </a:r>
            <a:r>
              <a:rPr lang="en-US" sz="1200" dirty="0"/>
              <a:t> </a:t>
            </a:r>
            <a:r>
              <a:rPr lang="en-US" sz="1200" dirty="0" err="1"/>
              <a:t>Hennecke</a:t>
            </a:r>
            <a:r>
              <a:rPr lang="en-US" sz="1200" dirty="0"/>
              <a:t>, and Dirk </a:t>
            </a:r>
            <a:r>
              <a:rPr lang="en-US" sz="1200" dirty="0" smtClean="0"/>
              <a:t>Helbing, Congested </a:t>
            </a:r>
            <a:r>
              <a:rPr lang="en-US" sz="1200" dirty="0"/>
              <a:t>Traffic States in Empirical Observations </a:t>
            </a:r>
            <a:r>
              <a:rPr lang="en-US" sz="1200" dirty="0" smtClean="0"/>
              <a:t>and Microscopic Simulations </a:t>
            </a:r>
            <a:r>
              <a:rPr lang="en-US" sz="1200" dirty="0"/>
              <a:t>(March 18, 2014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47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607</TotalTime>
  <Words>842</Words>
  <Application>Microsoft Macintosh PowerPoint</Application>
  <PresentationFormat>On-screen Show (4:3)</PresentationFormat>
  <Paragraphs>139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Century Schoolbook</vt:lpstr>
      <vt:lpstr>Times New Roman</vt:lpstr>
      <vt:lpstr>宋体</vt:lpstr>
      <vt:lpstr>Arial</vt:lpstr>
      <vt:lpstr>CITY SKETCH 16X9</vt:lpstr>
      <vt:lpstr>Traffic simulation</vt:lpstr>
      <vt:lpstr>Intuition</vt:lpstr>
      <vt:lpstr>Road Network Representation  – Part/Tile based</vt:lpstr>
      <vt:lpstr>Road Network Representation - Basic Element: Road Tile</vt:lpstr>
      <vt:lpstr>Road Network Representation – Part/Tile based made flexible</vt:lpstr>
      <vt:lpstr>Road Network Representation  - Hierarchy Component</vt:lpstr>
      <vt:lpstr>Road Network Representation  - Features</vt:lpstr>
      <vt:lpstr>Traffic Simulation – Car Representation</vt:lpstr>
      <vt:lpstr>Traffic Simulation  – Intelligent Driver Model(IDM)</vt:lpstr>
      <vt:lpstr>Traffic Simulation  – Integration and Views</vt:lpstr>
      <vt:lpstr>Traffic Simulation  – User Interaction</vt:lpstr>
      <vt:lpstr>Traffic Simulation  – Detailed Process Example</vt:lpstr>
      <vt:lpstr>Demo</vt:lpstr>
      <vt:lpstr>Conclusion Metro -Flexible Road Network Construction</vt:lpstr>
      <vt:lpstr>Conclusion Interchange - Flexible Road Network Construction</vt:lpstr>
      <vt:lpstr>Conclusion Any shape - Flexible Road Network Construction</vt:lpstr>
      <vt:lpstr>Conclusion -Showing statistic results</vt:lpstr>
      <vt:lpstr>Conclusion -Observation based on stats</vt:lpstr>
      <vt:lpstr>Conclusion - Further development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simulation</dc:title>
  <dc:creator>Charlie Liu</dc:creator>
  <cp:lastModifiedBy>Charlie Liu</cp:lastModifiedBy>
  <cp:revision>28</cp:revision>
  <cp:lastPrinted>2016-12-13T13:15:45Z</cp:lastPrinted>
  <dcterms:created xsi:type="dcterms:W3CDTF">2016-12-13T10:17:31Z</dcterms:created>
  <dcterms:modified xsi:type="dcterms:W3CDTF">2016-12-13T20:24:38Z</dcterms:modified>
</cp:coreProperties>
</file>