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65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/>
    <p:restoredTop sz="94681"/>
  </p:normalViewPr>
  <p:slideViewPr>
    <p:cSldViewPr snapToGrid="0" snapToObjects="1">
      <p:cViewPr varScale="1">
        <p:scale>
          <a:sx n="92" d="100"/>
          <a:sy n="92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BE316-E628-A048-813E-EE7B526992C6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2F05-724A-4047-9C0D-68AAB01C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2F05-724A-4047-9C0D-68AAB01CC4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6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5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93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1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4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9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www.csc.ncsu.edu/faculty/healey/tweet_viz/tweet_ap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jangoprojec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Voice of social media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An application of text mining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78578" y="5731494"/>
            <a:ext cx="18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Shuchang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8" y="789709"/>
            <a:ext cx="7863523" cy="5615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2"/>
          <a:stretch/>
        </p:blipFill>
        <p:spPr>
          <a:xfrm>
            <a:off x="1094492" y="1814945"/>
            <a:ext cx="7767304" cy="47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391" y="790990"/>
            <a:ext cx="6377940" cy="1293028"/>
          </a:xfrm>
        </p:spPr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4997" y="3872347"/>
            <a:ext cx="1870364" cy="18703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QueryRecord</a:t>
            </a:r>
            <a:endParaRPr lang="en-US" dirty="0" smtClean="0"/>
          </a:p>
          <a:p>
            <a:pPr algn="ctr"/>
            <a:r>
              <a:rPr lang="en-US" dirty="0" smtClean="0"/>
              <a:t>---------------------</a:t>
            </a:r>
          </a:p>
          <a:p>
            <a:r>
              <a:rPr lang="en-US" dirty="0"/>
              <a:t> 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  Media</a:t>
            </a:r>
          </a:p>
          <a:p>
            <a:r>
              <a:rPr lang="en-US" dirty="0" smtClean="0"/>
              <a:t> 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834" y="2583873"/>
            <a:ext cx="1870364" cy="2209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QueryResult</a:t>
            </a:r>
            <a:endParaRPr lang="en-US" dirty="0" smtClean="0"/>
          </a:p>
          <a:p>
            <a:pPr algn="ctr"/>
            <a:r>
              <a:rPr lang="en-US" dirty="0" smtClean="0"/>
              <a:t>---------------------</a:t>
            </a:r>
          </a:p>
          <a:p>
            <a:r>
              <a:rPr lang="en-US" dirty="0"/>
              <a:t> </a:t>
            </a:r>
            <a:r>
              <a:rPr lang="en-US" dirty="0" smtClean="0"/>
              <a:t> Positive</a:t>
            </a:r>
          </a:p>
          <a:p>
            <a:r>
              <a:rPr lang="en-US" dirty="0" smtClean="0"/>
              <a:t>  Neutral</a:t>
            </a:r>
          </a:p>
          <a:p>
            <a:r>
              <a:rPr lang="en-US" dirty="0" smtClean="0"/>
              <a:t>  Negative</a:t>
            </a:r>
          </a:p>
          <a:p>
            <a:r>
              <a:rPr lang="en-US" dirty="0"/>
              <a:t> </a:t>
            </a:r>
            <a:r>
              <a:rPr lang="en-US" dirty="0" smtClean="0"/>
              <a:t> 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2160" y="2583873"/>
            <a:ext cx="1870364" cy="1517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MostCommon</a:t>
            </a:r>
            <a:endParaRPr lang="en-US" dirty="0" smtClean="0"/>
          </a:p>
          <a:p>
            <a:pPr algn="ctr"/>
            <a:r>
              <a:rPr lang="en-US" dirty="0" smtClean="0"/>
              <a:t>---------------------</a:t>
            </a:r>
          </a:p>
          <a:p>
            <a:r>
              <a:rPr lang="en-US" dirty="0"/>
              <a:t> </a:t>
            </a:r>
            <a:r>
              <a:rPr lang="en-US" dirty="0" smtClean="0"/>
              <a:t> Content</a:t>
            </a:r>
          </a:p>
          <a:p>
            <a:r>
              <a:rPr lang="en-US" dirty="0" smtClean="0"/>
              <a:t>  Time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48691" y="4378036"/>
            <a:ext cx="19663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69541" y="1641448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sets</a:t>
            </a:r>
            <a:br>
              <a:rPr lang="en-US" dirty="0" smtClean="0"/>
            </a:br>
            <a:r>
              <a:rPr lang="en-US" dirty="0" err="1" smtClean="0"/>
              <a:t>refenrences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Framework: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, SQLite</a:t>
            </a:r>
          </a:p>
          <a:p>
            <a:r>
              <a:rPr lang="en-US" dirty="0" smtClean="0"/>
              <a:t>Social media: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err="1" smtClean="0"/>
              <a:t>api</a:t>
            </a:r>
            <a:r>
              <a:rPr lang="en-US" dirty="0" smtClean="0"/>
              <a:t>, streaming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Facebook REST API for JAVA</a:t>
            </a:r>
          </a:p>
          <a:p>
            <a:r>
              <a:rPr lang="en-US" dirty="0" smtClean="0"/>
              <a:t>Text mining: </a:t>
            </a:r>
          </a:p>
          <a:p>
            <a:pPr lvl="1"/>
            <a:r>
              <a:rPr lang="en-US" dirty="0" smtClean="0"/>
              <a:t>NLTK, Sentiment 140, </a:t>
            </a:r>
            <a:r>
              <a:rPr lang="en-US" dirty="0" err="1"/>
              <a:t>D</a:t>
            </a:r>
            <a:r>
              <a:rPr lang="en-US" dirty="0" err="1" smtClean="0"/>
              <a:t>atumbox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to python wrapper: </a:t>
            </a:r>
          </a:p>
          <a:p>
            <a:pPr lvl="1"/>
            <a:r>
              <a:rPr lang="en-US" dirty="0" err="1" smtClean="0"/>
              <a:t>pyjnius</a:t>
            </a:r>
            <a:endParaRPr lang="en-US" dirty="0" smtClean="0"/>
          </a:p>
          <a:p>
            <a:r>
              <a:rPr lang="en-US" dirty="0" smtClean="0"/>
              <a:t>Views: </a:t>
            </a:r>
          </a:p>
          <a:p>
            <a:pPr lvl="1"/>
            <a:r>
              <a:rPr lang="en-US" dirty="0" err="1" smtClean="0"/>
              <a:t>echarts</a:t>
            </a:r>
            <a:r>
              <a:rPr lang="en-US" dirty="0" smtClean="0"/>
              <a:t>, </a:t>
            </a:r>
            <a:r>
              <a:rPr lang="en-US" dirty="0" err="1" smtClean="0"/>
              <a:t>zingcharts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6" y="1810437"/>
            <a:ext cx="7956043" cy="3959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253" y="6077633"/>
            <a:ext cx="8845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idea: </a:t>
            </a:r>
            <a:r>
              <a:rPr lang="en-US" dirty="0">
                <a:hlinkClick r:id="rId4"/>
              </a:rPr>
              <a:t>https://www.csc.ncsu.edu/faculty/healey/tweet_viz/tweet_app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NER granularity: </a:t>
            </a:r>
            <a:r>
              <a:rPr lang="en-US" dirty="0" err="1" smtClean="0"/>
              <a:t>uni</a:t>
            </a:r>
            <a:r>
              <a:rPr lang="en-US" dirty="0" smtClean="0"/>
              <a:t>-gram</a:t>
            </a:r>
          </a:p>
          <a:p>
            <a:r>
              <a:rPr lang="en-US" dirty="0" smtClean="0"/>
              <a:t>Relation extract is not good at all for twitter using NLTK</a:t>
            </a:r>
          </a:p>
          <a:p>
            <a:r>
              <a:rPr lang="en-US" dirty="0" smtClean="0"/>
              <a:t>So does the text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intention:</a:t>
            </a:r>
          </a:p>
          <a:p>
            <a:pPr lvl="1"/>
            <a:r>
              <a:rPr lang="en-US" dirty="0" smtClean="0"/>
              <a:t>Complementary against professional opinions, there are ideas behind social media data.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timely analysis engine of social media posts is needed to help keeping track of the social media voice. </a:t>
            </a:r>
          </a:p>
          <a:p>
            <a:pPr lvl="1"/>
            <a:r>
              <a:rPr lang="en-US" dirty="0" smtClean="0"/>
              <a:t>Easy to understand &amp; implement.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Feasibility</a:t>
            </a:r>
            <a:endParaRPr lang="en-US" sz="2400" dirty="0"/>
          </a:p>
          <a:p>
            <a:pPr lvl="1"/>
            <a:r>
              <a:rPr lang="en-US" dirty="0"/>
              <a:t>Data mining approach for big data</a:t>
            </a:r>
          </a:p>
          <a:p>
            <a:pPr lvl="1"/>
            <a:r>
              <a:rPr lang="en-US" dirty="0"/>
              <a:t>Text mining algorithms and their APIs are developed pretty well and ready to use</a:t>
            </a:r>
          </a:p>
          <a:p>
            <a:pPr lvl="1"/>
            <a:r>
              <a:rPr lang="en-US" dirty="0"/>
              <a:t>View of those up-to-state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57882"/>
          </a:xfrm>
        </p:spPr>
        <p:txBody>
          <a:bodyPr/>
          <a:lstStyle/>
          <a:p>
            <a:r>
              <a:rPr lang="en-US" dirty="0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general, an application covers </a:t>
            </a:r>
            <a:r>
              <a:rPr lang="en-US" sz="2400" dirty="0" smtClean="0"/>
              <a:t>text </a:t>
            </a:r>
            <a:r>
              <a:rPr lang="en-US" sz="2400" dirty="0"/>
              <a:t>mining approaches </a:t>
            </a:r>
            <a:r>
              <a:rPr lang="en-US" sz="2400" dirty="0" smtClean="0"/>
              <a:t>and tools in our </a:t>
            </a:r>
            <a:r>
              <a:rPr lang="en-US" sz="2400" dirty="0"/>
              <a:t>course </a:t>
            </a:r>
            <a:r>
              <a:rPr lang="en-US" sz="2400" dirty="0" smtClean="0"/>
              <a:t>content</a:t>
            </a:r>
          </a:p>
          <a:p>
            <a:pPr lvl="1"/>
            <a:r>
              <a:rPr lang="en-US" dirty="0" smtClean="0"/>
              <a:t>Twitter API, Facebook API</a:t>
            </a:r>
          </a:p>
          <a:p>
            <a:pPr lvl="1"/>
            <a:r>
              <a:rPr lang="en-US" dirty="0" smtClean="0"/>
              <a:t>Text to number vector</a:t>
            </a:r>
          </a:p>
          <a:p>
            <a:pPr lvl="1"/>
            <a:r>
              <a:rPr lang="en-US" dirty="0" smtClean="0"/>
              <a:t>Name entity recognition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Text summarization</a:t>
            </a:r>
          </a:p>
          <a:p>
            <a:pPr lvl="1"/>
            <a:r>
              <a:rPr lang="en-US" dirty="0" smtClean="0"/>
              <a:t>Information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these techniques the application can provide several analysis task:</a:t>
            </a:r>
          </a:p>
          <a:p>
            <a:pPr lvl="1"/>
            <a:r>
              <a:rPr lang="en-US" dirty="0" smtClean="0"/>
              <a:t>Social media data retrieval and pre</a:t>
            </a:r>
            <a:r>
              <a:rPr lang="en-US" altLang="zh-CN" dirty="0" smtClean="0"/>
              <a:t>processing</a:t>
            </a:r>
            <a:endParaRPr lang="en-US" dirty="0" smtClean="0"/>
          </a:p>
          <a:p>
            <a:pPr lvl="1"/>
            <a:r>
              <a:rPr lang="en-US" dirty="0" smtClean="0"/>
              <a:t>Sentiment analysis of the data</a:t>
            </a:r>
          </a:p>
          <a:p>
            <a:pPr lvl="1"/>
            <a:r>
              <a:rPr lang="en-US" dirty="0" smtClean="0"/>
              <a:t>Find Interesting name entities</a:t>
            </a:r>
          </a:p>
          <a:p>
            <a:pPr lvl="1"/>
            <a:r>
              <a:rPr lang="en-US" dirty="0" smtClean="0"/>
              <a:t>Discover relations</a:t>
            </a:r>
          </a:p>
          <a:p>
            <a:pPr lvl="1"/>
            <a:r>
              <a:rPr lang="en-US" dirty="0" smtClean="0"/>
              <a:t>Text summary of the collected data</a:t>
            </a:r>
          </a:p>
          <a:p>
            <a:pPr lvl="1"/>
            <a:r>
              <a:rPr lang="en-US" dirty="0" smtClean="0"/>
              <a:t>Most common topic ever searched</a:t>
            </a:r>
          </a:p>
          <a:p>
            <a:r>
              <a:rPr lang="en-US" dirty="0" smtClean="0"/>
              <a:t>Other functionalities for user interface:</a:t>
            </a:r>
          </a:p>
          <a:p>
            <a:pPr lvl="1"/>
            <a:r>
              <a:rPr lang="en-US" dirty="0" smtClean="0"/>
              <a:t>Query entry point like a search engine</a:t>
            </a:r>
          </a:p>
          <a:p>
            <a:pPr lvl="1"/>
            <a:r>
              <a:rPr lang="en-US" dirty="0" smtClean="0"/>
              <a:t>Change the social media for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156" y="805749"/>
            <a:ext cx="6377940" cy="1293028"/>
          </a:xfrm>
        </p:spPr>
        <p:txBody>
          <a:bodyPr/>
          <a:lstStyle/>
          <a:p>
            <a:r>
              <a:rPr lang="en-US" dirty="0" smtClean="0"/>
              <a:t>Implementation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3760" y="3112437"/>
            <a:ext cx="2757055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3760" y="3832874"/>
            <a:ext cx="2757055" cy="734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 engine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3760" y="4567166"/>
            <a:ext cx="2757055" cy="7342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444160" y="3112437"/>
            <a:ext cx="401782" cy="2189021"/>
          </a:xfrm>
          <a:prstGeom prst="leftBrac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033" y="3920835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Django 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1817" y="3112437"/>
            <a:ext cx="348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Templates</a:t>
            </a:r>
          </a:p>
          <a:p>
            <a:r>
              <a:rPr lang="en-US" dirty="0" smtClean="0"/>
              <a:t>Static webpage components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1817" y="3920835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Sub services </a:t>
            </a:r>
            <a:r>
              <a:rPr lang="en-US" dirty="0" smtClean="0"/>
              <a:t>for those tasks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1817" y="4729233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record</a:t>
            </a:r>
          </a:p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6418" y="208238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7309" y="5999018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www.djangoproject.com</a:t>
            </a:r>
            <a:endParaRPr lang="en-US" dirty="0" smtClean="0"/>
          </a:p>
        </p:txBody>
      </p:sp>
      <p:sp>
        <p:nvSpPr>
          <p:cNvPr id="14" name="Oval 13"/>
          <p:cNvSpPr/>
          <p:nvPr/>
        </p:nvSpPr>
        <p:spPr>
          <a:xfrm>
            <a:off x="7620255" y="5010062"/>
            <a:ext cx="731004" cy="7310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5" idx="3"/>
            <a:endCxn id="14" idx="2"/>
          </p:cNvCxnSpPr>
          <p:nvPr/>
        </p:nvCxnSpPr>
        <p:spPr>
          <a:xfrm>
            <a:off x="4810815" y="4200020"/>
            <a:ext cx="2809440" cy="117554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2538" y="581681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Tools 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retrieval and preprocessing</a:t>
            </a:r>
          </a:p>
          <a:p>
            <a:pPr lvl="1"/>
            <a:r>
              <a:rPr lang="en-US" dirty="0" smtClean="0"/>
              <a:t>Two social media</a:t>
            </a:r>
          </a:p>
          <a:p>
            <a:pPr lvl="1"/>
            <a:r>
              <a:rPr lang="en-US" dirty="0" smtClean="0"/>
              <a:t>Twitter API and twitter streaming API</a:t>
            </a:r>
          </a:p>
          <a:p>
            <a:pPr lvl="1"/>
            <a:r>
              <a:rPr lang="en-US" dirty="0" smtClean="0"/>
              <a:t>Facebook API is no longer available for python</a:t>
            </a:r>
          </a:p>
          <a:p>
            <a:pPr lvl="2"/>
            <a:r>
              <a:rPr lang="en-US" dirty="0" smtClean="0"/>
              <a:t>Use API in java and add a python wrapper</a:t>
            </a:r>
          </a:p>
          <a:p>
            <a:pPr lvl="2"/>
            <a:r>
              <a:rPr lang="en-US" dirty="0" smtClean="0"/>
              <a:t>RESTFB for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Pyjnius</a:t>
            </a:r>
            <a:r>
              <a:rPr lang="en-US" dirty="0" smtClean="0"/>
              <a:t> for wrapper</a:t>
            </a:r>
          </a:p>
          <a:p>
            <a:pPr lvl="1"/>
            <a:r>
              <a:rPr lang="en-US" dirty="0" smtClean="0"/>
              <a:t>Preprocessing:</a:t>
            </a:r>
          </a:p>
          <a:p>
            <a:pPr lvl="2"/>
            <a:r>
              <a:rPr lang="en-US" dirty="0" smtClean="0"/>
              <a:t>Remove duplicated text</a:t>
            </a:r>
          </a:p>
          <a:p>
            <a:pPr lvl="2"/>
            <a:r>
              <a:rPr lang="en-US" dirty="0" smtClean="0"/>
              <a:t>Language filter</a:t>
            </a:r>
          </a:p>
        </p:txBody>
      </p:sp>
    </p:spTree>
    <p:extLst>
      <p:ext uri="{BB962C8B-B14F-4D97-AF65-F5344CB8AC3E}">
        <p14:creationId xmlns:p14="http://schemas.microsoft.com/office/powerpoint/2010/main" val="4336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weets: Sentiment 140 API</a:t>
            </a:r>
          </a:p>
          <a:p>
            <a:pPr lvl="1"/>
            <a:r>
              <a:rPr lang="en-US" dirty="0" smtClean="0"/>
              <a:t>Facebook posts: Datum analysis API</a:t>
            </a:r>
          </a:p>
          <a:p>
            <a:r>
              <a:rPr lang="en-US" dirty="0" smtClean="0"/>
              <a:t>Find interesting name entities: NLTK</a:t>
            </a:r>
          </a:p>
          <a:p>
            <a:pPr lvl="1"/>
            <a:r>
              <a:rPr lang="en-US" dirty="0" smtClean="0"/>
              <a:t>Tokenize</a:t>
            </a:r>
          </a:p>
          <a:p>
            <a:pPr lvl="1"/>
            <a:r>
              <a:rPr lang="en-US" dirty="0" smtClean="0"/>
              <a:t>POS tagging</a:t>
            </a:r>
          </a:p>
          <a:p>
            <a:pPr lvl="1"/>
            <a:r>
              <a:rPr lang="en-US" dirty="0" smtClean="0"/>
              <a:t>NER</a:t>
            </a:r>
          </a:p>
          <a:p>
            <a:r>
              <a:rPr lang="en-US" dirty="0" smtClean="0"/>
              <a:t>Discover relations: NLTK</a:t>
            </a:r>
          </a:p>
          <a:p>
            <a:pPr lvl="1"/>
            <a:r>
              <a:rPr lang="en-US" dirty="0" smtClean="0"/>
              <a:t>Semi-relations based on name entities</a:t>
            </a:r>
          </a:p>
          <a:p>
            <a:pPr lvl="1"/>
            <a:r>
              <a:rPr lang="en-US" dirty="0" smtClean="0"/>
              <a:t>Co-existence</a:t>
            </a:r>
          </a:p>
        </p:txBody>
      </p:sp>
    </p:spTree>
    <p:extLst>
      <p:ext uri="{BB962C8B-B14F-4D97-AF65-F5344CB8AC3E}">
        <p14:creationId xmlns:p14="http://schemas.microsoft.com/office/powerpoint/2010/main" val="698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083020"/>
            <a:ext cx="7523018" cy="3970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0" y="1475254"/>
            <a:ext cx="7093527" cy="4660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1" y="2064981"/>
            <a:ext cx="7010400" cy="44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summary: NLTK</a:t>
            </a:r>
          </a:p>
          <a:p>
            <a:pPr lvl="1"/>
            <a:r>
              <a:rPr lang="en-US" dirty="0" smtClean="0"/>
              <a:t>Collected tweets or posts as a single document.</a:t>
            </a:r>
          </a:p>
          <a:p>
            <a:pPr lvl="1"/>
            <a:r>
              <a:rPr lang="en-US" dirty="0" smtClean="0"/>
              <a:t>Naïve summarization based on most frequent words</a:t>
            </a:r>
          </a:p>
          <a:p>
            <a:r>
              <a:rPr lang="en-US" dirty="0" smtClean="0"/>
              <a:t>Most common queries: DB records and queries</a:t>
            </a:r>
          </a:p>
          <a:p>
            <a:pPr lvl="1"/>
            <a:r>
              <a:rPr lang="en-US" dirty="0" smtClean="0"/>
              <a:t>Each time a query is analyzed, record and results are saved</a:t>
            </a:r>
          </a:p>
          <a:p>
            <a:pPr lvl="1"/>
            <a:r>
              <a:rPr lang="en-US" dirty="0" smtClean="0"/>
              <a:t>Most common queries is additionally recorded as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1120</TotalTime>
  <Words>438</Words>
  <Application>Microsoft Macintosh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宋体</vt:lpstr>
      <vt:lpstr>Arial</vt:lpstr>
      <vt:lpstr>Vapor Trail</vt:lpstr>
      <vt:lpstr>Voice of social media</vt:lpstr>
      <vt:lpstr>Idea</vt:lpstr>
      <vt:lpstr>The application</vt:lpstr>
      <vt:lpstr>functionalities</vt:lpstr>
      <vt:lpstr>Implementation Overview</vt:lpstr>
      <vt:lpstr>Sub services</vt:lpstr>
      <vt:lpstr>Sub services</vt:lpstr>
      <vt:lpstr>PowerPoint Presentation</vt:lpstr>
      <vt:lpstr>Sub services</vt:lpstr>
      <vt:lpstr>PowerPoint Presentation</vt:lpstr>
      <vt:lpstr>Database models</vt:lpstr>
      <vt:lpstr>Tools sets refenrences</vt:lpstr>
      <vt:lpstr>PowerPoint Presentation</vt:lpstr>
      <vt:lpstr>Current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social media</dc:title>
  <dc:creator>Charlie Liu</dc:creator>
  <cp:lastModifiedBy>Charlie Liu</cp:lastModifiedBy>
  <cp:revision>26</cp:revision>
  <dcterms:created xsi:type="dcterms:W3CDTF">2016-05-03T01:35:40Z</dcterms:created>
  <dcterms:modified xsi:type="dcterms:W3CDTF">2016-05-03T20:16:29Z</dcterms:modified>
</cp:coreProperties>
</file>