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110346_STO_Nb_0_002_Test_5_Fundamental_Oblique_SS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