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130839_STO_Nb_0_002_Test_1_Fundamental_Normal_SS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