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1298448"/>
            <a:ext cx="5843016" cy="4382262"/>
          </a:xfrm>
          <a:prstGeom prst="rect">
            <a:avLst/>
          </a:prstGeom>
        </p:spPr>
      </p:pic>
      <p:pic>
        <p:nvPicPr>
          <p:cNvPr id="3" name="Picture 2" descr="Figur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456" y="1298448"/>
            <a:ext cx="5843016" cy="43822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4592" y="182880"/>
            <a:ext cx="6099048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latin typeface="Calibri"/>
              </a:rPr>
              <a:t>132119_STO_Nb_0_002_Test_1_Fundamental_Normal_SS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