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144413_STO_Nb_0_002_Test_3_Room_Temp_SHG_Oblique_SS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