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1298448"/>
            <a:ext cx="5843016" cy="4382262"/>
          </a:xfrm>
          <a:prstGeom prst="rect">
            <a:avLst/>
          </a:prstGeom>
        </p:spPr>
      </p:pic>
      <p:pic>
        <p:nvPicPr>
          <p:cNvPr id="3" name="Picture 2" descr="Figur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456" y="1298448"/>
            <a:ext cx="5843016" cy="43822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4592" y="182880"/>
            <a:ext cx="6099048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latin typeface="Calibri"/>
              </a:rPr>
              <a:t>201135_STO_Nb_0_002_6_5K_SHG_Oblique_SS</a:t>
            </a:r>
          </a:p>
        </p:txBody>
      </p:sp>
      <p:pic>
        <p:nvPicPr>
          <p:cNvPr id="6" name="Picture 5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22582AFC-6B93-0E02-1B28-CA528F0C5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40" y="1178052"/>
            <a:ext cx="5842000" cy="4381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Chunli Tang</cp:lastModifiedBy>
  <cp:revision>2</cp:revision>
  <dcterms:created xsi:type="dcterms:W3CDTF">2013-01-27T09:14:16Z</dcterms:created>
  <dcterms:modified xsi:type="dcterms:W3CDTF">2023-05-22T01:24:23Z</dcterms:modified>
  <cp:category/>
</cp:coreProperties>
</file>