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224404_STO_Nb_0_002_6_5K_SHG_Oblique_PP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