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65B2-4D9B-364B-864A-CA53A9BC0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9678-842F-AE4B-A0D7-0C100570C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2294-04CF-CA4D-804C-990EAFFC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7AAB-A83C-E14A-BE2D-65B3E07A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92FB-D397-0F45-8AAD-0D0148EB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3BCE-360A-5147-A54B-81726E16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6F812-310D-3448-9F48-45C93AAA1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9B5F-709C-5E49-A111-34741BC2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9FE8-15E5-2043-B28A-A6221EDC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47EE-564A-A24A-8E17-1363F51A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4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8B856-C476-6346-A279-04E1EC169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11E53-E712-A749-B2E8-49547E18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A28F0-7771-FE42-AFA2-E8017E22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792B-AE9A-0F42-A8BC-C0149B66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D0D1-C71A-0E4D-A5CD-5B63B65E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3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76AC-3136-7E44-97F6-0B61A229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9E5B-32CD-C243-8332-B1607B3D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7D49-276B-E848-BFD1-1476FC09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FF89-731E-3D45-A46E-929CE06E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284A-E04E-8D4C-8A68-EFFD4F34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DDF0-F734-7045-9528-DFBC9C45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273E-3DBF-4E4B-A2B1-09115C4E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9968-9FED-AC4C-8C94-C2A66FEA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7370-7F6D-0D4B-979A-259A5B7D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9AF0-A978-914A-876D-935A40F7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9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96DE-DC6C-4742-9D18-28763EE5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1B93-E345-014D-864B-C82E79CFC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63AD6-6CAA-4B46-A389-D6F0CA68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E2F10-B064-6D41-965F-B2AD6CE6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D660-3E22-7543-A254-512D4AE6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1536A-1C31-1343-B2CA-8DA90986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0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DB73-E944-9249-ABF7-61E8088D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C6574-1BE1-D244-BF4B-EDF03738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48B50-1320-F84C-A425-8B031F24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BD1DB-4F67-B841-A40D-C4662A2B7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3802E-DE3F-CD40-8608-FB8E1FC8E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9627-EEEA-B548-8149-9B29F2CA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B5EDD-5679-2744-97A2-9108414F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2F097-1612-5B40-A338-D82929A0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3F7-632E-ED49-B3D8-1ADDBABE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F8461-4B4C-BE4D-AC8A-042A5CBC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889A5-94B7-7D43-89C3-E75A489A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0223E-0F7D-0340-BF7D-4F63D8A1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4DCE9-5265-A749-ABB6-FFFBC8A8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F07D1-8332-2D48-870F-7D8713BB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35E21-63A5-0B40-9148-F742A195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4C11-E2F2-9F47-B6E2-67E36094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84F7-69FB-2E48-9B3B-07D15AD2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6E0A6-A45D-7A49-8D4D-DEDF1CD9F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BBD28-E811-C64E-925D-DE50B970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C0E76-5A5D-524A-9EB1-87D0F98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2F26-623A-7C4C-AC52-34A926BC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A14-74BA-8E43-9492-95812809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14EAE-E0EA-EE48-AD45-A824F8D8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D0EF2-57FD-EA4F-9C65-58069850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9591-B6D5-1743-8990-C8A227BB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DCC54-492E-134A-9116-1AC665D3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8D4F7-58C8-F340-A593-A660A435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BD8F6-BD8F-004E-86D4-0C5E8241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8B2A-7635-5143-B5FA-E5086B8C0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7F5DC-B9C7-8545-927D-0720C5CE4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0DE9-C4FA-4E41-B610-74F933AAD3FA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29F5-BC2E-B248-A095-8EE023B83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0860-43F6-8A4A-A0B7-91F21C99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59CF3-5EBA-8B48-ABA2-64F4190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6BBAB-9A97-504C-938C-1392BA3B9EAB}"/>
              </a:ext>
            </a:extLst>
          </p:cNvPr>
          <p:cNvSpPr txBox="1"/>
          <p:nvPr/>
        </p:nvSpPr>
        <p:spPr>
          <a:xfrm>
            <a:off x="657922" y="47950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08/19/2022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F5DD1-A1FE-0444-A757-BCBEC7BF3143}"/>
              </a:ext>
            </a:extLst>
          </p:cNvPr>
          <p:cNvSpPr txBox="1"/>
          <p:nvPr/>
        </p:nvSpPr>
        <p:spPr>
          <a:xfrm>
            <a:off x="1661532" y="2061415"/>
            <a:ext cx="961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10 K, check alignment. Using the imaging system, put the beam spot in the circle and then align the sample to the mark on the screen.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6DB28-F965-D146-BBD6-3637449DDD12}"/>
              </a:ext>
            </a:extLst>
          </p:cNvPr>
          <p:cNvSpPr txBox="1"/>
          <p:nvPr/>
        </p:nvSpPr>
        <p:spPr>
          <a:xfrm>
            <a:off x="1661532" y="1293542"/>
            <a:ext cx="961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Cool down to 10 K from 150 K (the initial plan was to do fine step measurements from 10 K to 50 K to verify the phase transition from 6 lobes to 4 lobes)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96B9D-DA0F-5549-B835-380548C0F32C}"/>
              </a:ext>
            </a:extLst>
          </p:cNvPr>
          <p:cNvSpPr txBox="1"/>
          <p:nvPr/>
        </p:nvSpPr>
        <p:spPr>
          <a:xfrm>
            <a:off x="1661532" y="2829288"/>
            <a:ext cx="802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SHG signal in a single scan. With EM gain 300, see very strong signal in 1s.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D2EB1-A7D5-784F-B029-8DDBA8891A13}"/>
              </a:ext>
            </a:extLst>
          </p:cNvPr>
          <p:cNvSpPr txBox="1"/>
          <p:nvPr/>
        </p:nvSpPr>
        <p:spPr>
          <a:xfrm>
            <a:off x="1661532" y="3429000"/>
            <a:ext cx="961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 full circle of SHG scan, using EM gain = 300, exposure = 1s, accumulation = 2. The SHG pattern clearly has 4 lobes.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8E17D-604A-924A-A9A3-C01C1813ADD6}"/>
              </a:ext>
            </a:extLst>
          </p:cNvPr>
          <p:cNvSpPr txBox="1"/>
          <p:nvPr/>
        </p:nvSpPr>
        <p:spPr>
          <a:xfrm>
            <a:off x="1661531" y="4150255"/>
            <a:ext cx="961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check </a:t>
            </a:r>
            <a:r>
              <a:rPr lang="en-US" dirty="0" err="1"/>
              <a:t>Chunli’s</a:t>
            </a:r>
            <a:r>
              <a:rPr lang="en-US" dirty="0"/>
              <a:t> 10 K from 08/18/22. The exposure time was too high. As a result, the camera was over saturated.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B03B4-DB5A-7145-B7AF-714F6FB89C9D}"/>
              </a:ext>
            </a:extLst>
          </p:cNvPr>
          <p:cNvSpPr txBox="1"/>
          <p:nvPr/>
        </p:nvSpPr>
        <p:spPr>
          <a:xfrm>
            <a:off x="1661531" y="4880879"/>
            <a:ext cx="961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plan: take 10 K step warm up measurements using EM 300, exp 1s and acc 2 setting. To warm up slowly,  increase the temperature every 5K.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049FD-DAF7-E347-B695-7253BF83B695}"/>
              </a:ext>
            </a:extLst>
          </p:cNvPr>
          <p:cNvSpPr txBox="1"/>
          <p:nvPr/>
        </p:nvSpPr>
        <p:spPr>
          <a:xfrm>
            <a:off x="1661531" y="5600573"/>
            <a:ext cx="660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50 K, the rotary encode of the polarizer is off by 20 deg. Fix it.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142E33-B558-9841-A444-120582956B9D}"/>
              </a:ext>
            </a:extLst>
          </p:cNvPr>
          <p:cNvSpPr txBox="1"/>
          <p:nvPr/>
        </p:nvSpPr>
        <p:spPr>
          <a:xfrm>
            <a:off x="1661530" y="6147203"/>
            <a:ext cx="762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alignment at 40 K and 80 K, the thermal drift is less than </a:t>
            </a:r>
            <a:r>
              <a:rPr lang="en-US"/>
              <a:t>10 micron.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0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57E7A-DB57-234F-A003-68F58EB7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9" y="542087"/>
            <a:ext cx="3120241" cy="2758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FE598-4005-964F-83DB-251A3652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38" y="537565"/>
            <a:ext cx="3120241" cy="2767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EA3AA-DF0F-4044-8A75-94098C1D6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87" y="564698"/>
            <a:ext cx="3075020" cy="2713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B56EF-B767-C84E-A356-96F2D8E16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414" y="564698"/>
            <a:ext cx="3075020" cy="2713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1C7B14-7C2A-9448-9746-D28A15BAA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22" y="3137757"/>
            <a:ext cx="3075020" cy="27132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C294B2-AB60-4D42-9A22-2DD565760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6026" y="3137756"/>
            <a:ext cx="3075020" cy="27132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A659A6-3380-1448-AD3C-68AD50DCA9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9082" y="3137755"/>
            <a:ext cx="3075020" cy="271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2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Wencan Jin</dc:creator>
  <cp:lastModifiedBy>Wencan Jin</cp:lastModifiedBy>
  <cp:revision>1</cp:revision>
  <dcterms:created xsi:type="dcterms:W3CDTF">2022-08-19T23:48:08Z</dcterms:created>
  <dcterms:modified xsi:type="dcterms:W3CDTF">2022-08-20T00:12:26Z</dcterms:modified>
</cp:coreProperties>
</file>