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2" r:id="rId4"/>
    <p:sldId id="263" r:id="rId5"/>
    <p:sldId id="266" r:id="rId6"/>
    <p:sldId id="264" r:id="rId7"/>
    <p:sldId id="267"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2F7C9-52D0-6D79-37EF-13FA720D0358}" v="52" dt="2020-12-09T15:35:21.243"/>
    <p1510:client id="{11463A6C-EB91-D47D-D991-37053C793E07}" v="128" dt="2020-12-21T08:21:52.586"/>
    <p1510:client id="{43F278ED-E3C8-6799-58AD-EABB289D2C74}" v="17" dt="2020-12-09T15:33:01.215"/>
    <p1510:client id="{9B678A4E-128C-2B32-EB3C-6E9E4081BBA4}" v="24" dt="2020-12-20T17:03:03.217"/>
    <p1510:client id="{A6D69459-250E-4AE1-BE20-149DE4C2AE73}" v="981" dt="2020-12-09T15:23:25.714"/>
    <p1510:client id="{AFD0C26D-FB9D-A492-A2F5-703753A4C478}" v="652" dt="2020-12-16T10:44:26.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014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57716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12656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608878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44438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09830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13419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67262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8477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4964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5971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752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727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2041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9015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2650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3689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12/21/2020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79495438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85799"/>
            <a:ext cx="4781147" cy="2971801"/>
          </a:xfrm>
        </p:spPr>
        <p:txBody>
          <a:bodyPr>
            <a:normAutofit/>
          </a:bodyPr>
          <a:lstStyle/>
          <a:p>
            <a:r>
              <a:rPr lang="en-US" b="1" u="sng">
                <a:cs typeface="Calibri Light"/>
              </a:rPr>
              <a:t>CAA gyms</a:t>
            </a:r>
            <a:endParaRPr lang="en-US" b="1" u="sng"/>
          </a:p>
        </p:txBody>
      </p:sp>
      <p:sp>
        <p:nvSpPr>
          <p:cNvPr id="3" name="Subtitle 2"/>
          <p:cNvSpPr>
            <a:spLocks noGrp="1"/>
          </p:cNvSpPr>
          <p:nvPr>
            <p:ph type="subTitle" idx="1"/>
          </p:nvPr>
        </p:nvSpPr>
        <p:spPr>
          <a:xfrm>
            <a:off x="684212" y="3843867"/>
            <a:ext cx="4816572" cy="1947333"/>
          </a:xfrm>
        </p:spPr>
        <p:txBody>
          <a:bodyPr>
            <a:normAutofit/>
          </a:bodyPr>
          <a:lstStyle/>
          <a:p>
            <a:endParaRPr lang="en-US"/>
          </a:p>
        </p:txBody>
      </p:sp>
      <p:pic>
        <p:nvPicPr>
          <p:cNvPr id="5" name="Picture 4">
            <a:extLst>
              <a:ext uri="{FF2B5EF4-FFF2-40B4-BE49-F238E27FC236}">
                <a16:creationId xmlns:a16="http://schemas.microsoft.com/office/drawing/2014/main" id="{AF334FB7-80FE-407A-B9E9-1A0B2C4E8E43}"/>
              </a:ext>
            </a:extLst>
          </p:cNvPr>
          <p:cNvPicPr>
            <a:picLocks noChangeAspect="1"/>
          </p:cNvPicPr>
          <p:nvPr/>
        </p:nvPicPr>
        <p:blipFill rotWithShape="1">
          <a:blip r:embed="rId2"/>
          <a:srcRect l="9367" r="35522" b="-1"/>
          <a:stretch/>
        </p:blipFill>
        <p:spPr>
          <a:xfrm>
            <a:off x="6096000" y="10"/>
            <a:ext cx="6095999" cy="6857990"/>
          </a:xfrm>
          <a:prstGeom prst="rect">
            <a:avLst/>
          </a:prstGeom>
          <a:effectLst>
            <a:innerShdw blurRad="57150" dist="38100" dir="14460000">
              <a:prstClr val="black">
                <a:alpha val="70000"/>
              </a:prstClr>
            </a:innerShdw>
          </a:effectLst>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FFF3-87A4-4DEF-9032-3A6E5BCD6B56}"/>
              </a:ext>
            </a:extLst>
          </p:cNvPr>
          <p:cNvSpPr>
            <a:spLocks noGrp="1"/>
          </p:cNvSpPr>
          <p:nvPr>
            <p:ph type="title"/>
          </p:nvPr>
        </p:nvSpPr>
        <p:spPr/>
        <p:txBody>
          <a:bodyPr>
            <a:normAutofit/>
          </a:bodyPr>
          <a:lstStyle/>
          <a:p>
            <a:r>
              <a:rPr lang="en-US" b="1" u="sng">
                <a:cs typeface="Calibri Light"/>
              </a:rPr>
              <a:t>Introduction</a:t>
            </a:r>
            <a:endParaRPr lang="en-US" b="1" u="sng"/>
          </a:p>
        </p:txBody>
      </p:sp>
      <p:sp>
        <p:nvSpPr>
          <p:cNvPr id="3" name="Content Placeholder 2">
            <a:extLst>
              <a:ext uri="{FF2B5EF4-FFF2-40B4-BE49-F238E27FC236}">
                <a16:creationId xmlns:a16="http://schemas.microsoft.com/office/drawing/2014/main" id="{FC703776-E371-46BF-8B42-2E654A1C80FF}"/>
              </a:ext>
            </a:extLst>
          </p:cNvPr>
          <p:cNvSpPr>
            <a:spLocks noGrp="1"/>
          </p:cNvSpPr>
          <p:nvPr>
            <p:ph idx="1"/>
          </p:nvPr>
        </p:nvSpPr>
        <p:spPr>
          <a:xfrm>
            <a:off x="684212" y="685800"/>
            <a:ext cx="7201259" cy="3615267"/>
          </a:xfrm>
        </p:spPr>
        <p:txBody>
          <a:bodyPr vert="horz" lIns="91440" tIns="45720" rIns="91440" bIns="45720" rtlCol="0">
            <a:normAutofit/>
          </a:bodyPr>
          <a:lstStyle/>
          <a:p>
            <a:pPr>
              <a:lnSpc>
                <a:spcPct val="90000"/>
              </a:lnSpc>
            </a:pPr>
            <a:r>
              <a:rPr lang="en-US">
                <a:cs typeface="Calibri"/>
              </a:rPr>
              <a:t>We know that it has been some challenging times that we all are facing and we have acknowledged the difficulty of getting daily exercise in these uncertain times so we have decided to create a website which can assist users in getting their daily exercise. Our website will allow users to select exercises depending on which section of the body they want to work out. Users will also have personalised work out plans built for them as they have their own accounts and will also be able to contribute to the website by adding their own work outs which they find effective.</a:t>
            </a:r>
            <a:endParaRPr lang="en-US"/>
          </a:p>
        </p:txBody>
      </p:sp>
    </p:spTree>
    <p:extLst>
      <p:ext uri="{BB962C8B-B14F-4D97-AF65-F5344CB8AC3E}">
        <p14:creationId xmlns:p14="http://schemas.microsoft.com/office/powerpoint/2010/main" val="144835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FFF3-87A4-4DEF-9032-3A6E5BCD6B56}"/>
              </a:ext>
            </a:extLst>
          </p:cNvPr>
          <p:cNvSpPr>
            <a:spLocks noGrp="1"/>
          </p:cNvSpPr>
          <p:nvPr>
            <p:ph type="title"/>
          </p:nvPr>
        </p:nvSpPr>
        <p:spPr/>
        <p:txBody>
          <a:bodyPr>
            <a:normAutofit/>
          </a:bodyPr>
          <a:lstStyle/>
          <a:p>
            <a:r>
              <a:rPr lang="en-US" b="1" u="sng">
                <a:ea typeface="+mj-lt"/>
                <a:cs typeface="+mj-lt"/>
              </a:rPr>
              <a:t>Web application requirements</a:t>
            </a:r>
            <a:endParaRPr lang="en-US"/>
          </a:p>
        </p:txBody>
      </p:sp>
      <p:sp>
        <p:nvSpPr>
          <p:cNvPr id="3" name="Content Placeholder 2">
            <a:extLst>
              <a:ext uri="{FF2B5EF4-FFF2-40B4-BE49-F238E27FC236}">
                <a16:creationId xmlns:a16="http://schemas.microsoft.com/office/drawing/2014/main" id="{FC703776-E371-46BF-8B42-2E654A1C80FF}"/>
              </a:ext>
            </a:extLst>
          </p:cNvPr>
          <p:cNvSpPr>
            <a:spLocks noGrp="1"/>
          </p:cNvSpPr>
          <p:nvPr>
            <p:ph idx="1"/>
          </p:nvPr>
        </p:nvSpPr>
        <p:spPr>
          <a:xfrm>
            <a:off x="684212" y="685800"/>
            <a:ext cx="7201259" cy="3615267"/>
          </a:xfrm>
        </p:spPr>
        <p:txBody>
          <a:bodyPr vert="horz" lIns="91440" tIns="45720" rIns="91440" bIns="45720" rtlCol="0">
            <a:normAutofit/>
          </a:bodyPr>
          <a:lstStyle/>
          <a:p>
            <a:r>
              <a:rPr lang="en-US">
                <a:ea typeface="+mn-lt"/>
                <a:cs typeface="+mn-lt"/>
              </a:rPr>
              <a:t>The exercises the user selects to perform will be selected from a database.</a:t>
            </a:r>
          </a:p>
          <a:p>
            <a:pPr>
              <a:buClr>
                <a:srgbClr val="FFFFFF"/>
              </a:buClr>
            </a:pPr>
            <a:r>
              <a:rPr lang="en-US">
                <a:ea typeface="+mn-lt"/>
                <a:cs typeface="+mn-lt"/>
              </a:rPr>
              <a:t>Users will also be required to make an account for </a:t>
            </a:r>
            <a:r>
              <a:rPr lang="en-US" err="1">
                <a:ea typeface="+mn-lt"/>
                <a:cs typeface="+mn-lt"/>
              </a:rPr>
              <a:t>personalised</a:t>
            </a:r>
            <a:r>
              <a:rPr lang="en-US">
                <a:ea typeface="+mn-lt"/>
                <a:cs typeface="+mn-lt"/>
              </a:rPr>
              <a:t> exercise plans and to see their data. </a:t>
            </a:r>
          </a:p>
          <a:p>
            <a:pPr>
              <a:buClr>
                <a:srgbClr val="FFFFFF"/>
              </a:buClr>
            </a:pPr>
            <a:r>
              <a:rPr lang="en-US">
                <a:ea typeface="+mn-lt"/>
                <a:cs typeface="+mn-lt"/>
              </a:rPr>
              <a:t>Users will need to also create an admin account to upload exercises to the database and for other admin powers.</a:t>
            </a:r>
          </a:p>
        </p:txBody>
      </p:sp>
    </p:spTree>
    <p:extLst>
      <p:ext uri="{BB962C8B-B14F-4D97-AF65-F5344CB8AC3E}">
        <p14:creationId xmlns:p14="http://schemas.microsoft.com/office/powerpoint/2010/main" val="131105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FFF3-87A4-4DEF-9032-3A6E5BCD6B56}"/>
              </a:ext>
            </a:extLst>
          </p:cNvPr>
          <p:cNvSpPr>
            <a:spLocks noGrp="1"/>
          </p:cNvSpPr>
          <p:nvPr>
            <p:ph type="title"/>
          </p:nvPr>
        </p:nvSpPr>
        <p:spPr/>
        <p:txBody>
          <a:bodyPr>
            <a:normAutofit/>
          </a:bodyPr>
          <a:lstStyle/>
          <a:p>
            <a:r>
              <a:rPr lang="en-US" b="1" u="sng">
                <a:ea typeface="+mj-lt"/>
                <a:cs typeface="+mj-lt"/>
              </a:rPr>
              <a:t>Processes entail in the system</a:t>
            </a:r>
            <a:endParaRPr lang="en-US" b="1" u="sng"/>
          </a:p>
        </p:txBody>
      </p:sp>
      <p:sp>
        <p:nvSpPr>
          <p:cNvPr id="3" name="Content Placeholder 2">
            <a:extLst>
              <a:ext uri="{FF2B5EF4-FFF2-40B4-BE49-F238E27FC236}">
                <a16:creationId xmlns:a16="http://schemas.microsoft.com/office/drawing/2014/main" id="{FC703776-E371-46BF-8B42-2E654A1C80FF}"/>
              </a:ext>
            </a:extLst>
          </p:cNvPr>
          <p:cNvSpPr>
            <a:spLocks noGrp="1"/>
          </p:cNvSpPr>
          <p:nvPr>
            <p:ph idx="1"/>
          </p:nvPr>
        </p:nvSpPr>
        <p:spPr>
          <a:xfrm>
            <a:off x="684212" y="685800"/>
            <a:ext cx="7201259" cy="3615267"/>
          </a:xfrm>
        </p:spPr>
        <p:txBody>
          <a:bodyPr vert="horz" lIns="91440" tIns="45720" rIns="91440" bIns="45720" rtlCol="0">
            <a:normAutofit/>
          </a:bodyPr>
          <a:lstStyle/>
          <a:p>
            <a:r>
              <a:rPr lang="en-US">
                <a:ea typeface="+mn-lt"/>
                <a:cs typeface="+mn-lt"/>
              </a:rPr>
              <a:t>Members of the website will have the same </a:t>
            </a:r>
            <a:r>
              <a:rPr lang="en-US" err="1">
                <a:ea typeface="+mn-lt"/>
                <a:cs typeface="+mn-lt"/>
              </a:rPr>
              <a:t>privlieges</a:t>
            </a:r>
            <a:r>
              <a:rPr lang="en-US" dirty="0">
                <a:ea typeface="+mn-lt"/>
                <a:cs typeface="+mn-lt"/>
              </a:rPr>
              <a:t> </a:t>
            </a:r>
            <a:r>
              <a:rPr lang="en-US">
                <a:ea typeface="+mn-lt"/>
                <a:cs typeface="+mn-lt"/>
              </a:rPr>
              <a:t>as admins for example they are able to add new exercises and work outs. </a:t>
            </a:r>
          </a:p>
          <a:p>
            <a:pPr>
              <a:buClr>
                <a:srgbClr val="FFFFFF"/>
              </a:buClr>
            </a:pPr>
            <a:r>
              <a:rPr lang="en-US">
                <a:ea typeface="+mn-lt"/>
                <a:cs typeface="+mn-lt"/>
              </a:rPr>
              <a:t>Members will be able to choose their work outs from a database.</a:t>
            </a:r>
          </a:p>
          <a:p>
            <a:pPr>
              <a:buClr>
                <a:srgbClr val="FFFFFF"/>
              </a:buClr>
            </a:pPr>
            <a:r>
              <a:rPr lang="en-US">
                <a:ea typeface="+mn-lt"/>
                <a:cs typeface="+mn-lt"/>
              </a:rPr>
              <a:t>The user is able to save their workout generated as a pdf document.</a:t>
            </a:r>
            <a:endParaRPr lang="en-US" dirty="0">
              <a:ea typeface="+mn-lt"/>
              <a:cs typeface="+mn-lt"/>
            </a:endParaRPr>
          </a:p>
          <a:p>
            <a:pPr>
              <a:buClr>
                <a:srgbClr val="FFFFFF"/>
              </a:buClr>
            </a:pPr>
            <a:endParaRPr lang="en-US">
              <a:ea typeface="+mn-lt"/>
              <a:cs typeface="+mn-lt"/>
            </a:endParaRPr>
          </a:p>
        </p:txBody>
      </p:sp>
    </p:spTree>
    <p:extLst>
      <p:ext uri="{BB962C8B-B14F-4D97-AF65-F5344CB8AC3E}">
        <p14:creationId xmlns:p14="http://schemas.microsoft.com/office/powerpoint/2010/main" val="153894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FEE2-862B-41E6-B625-1EE08742F4EF}"/>
              </a:ext>
            </a:extLst>
          </p:cNvPr>
          <p:cNvSpPr>
            <a:spLocks noGrp="1"/>
          </p:cNvSpPr>
          <p:nvPr>
            <p:ph type="title"/>
          </p:nvPr>
        </p:nvSpPr>
        <p:spPr>
          <a:xfrm>
            <a:off x="7869954" y="185719"/>
            <a:ext cx="8534400" cy="1507067"/>
          </a:xfrm>
        </p:spPr>
        <p:txBody>
          <a:bodyPr/>
          <a:lstStyle/>
          <a:p>
            <a:r>
              <a:rPr lang="en-US"/>
              <a:t>User Table</a:t>
            </a:r>
          </a:p>
        </p:txBody>
      </p:sp>
      <p:pic>
        <p:nvPicPr>
          <p:cNvPr id="4" name="Picture 4" descr="Graphical user interface, application&#10;&#10;Description automatically generated">
            <a:extLst>
              <a:ext uri="{FF2B5EF4-FFF2-40B4-BE49-F238E27FC236}">
                <a16:creationId xmlns:a16="http://schemas.microsoft.com/office/drawing/2014/main" id="{C8805578-8CDA-4F16-B507-04EF62925587}"/>
              </a:ext>
            </a:extLst>
          </p:cNvPr>
          <p:cNvPicPr>
            <a:picLocks noGrp="1" noChangeAspect="1"/>
          </p:cNvPicPr>
          <p:nvPr>
            <p:ph idx="1"/>
          </p:nvPr>
        </p:nvPicPr>
        <p:blipFill>
          <a:blip r:embed="rId2"/>
          <a:stretch>
            <a:fillRect/>
          </a:stretch>
        </p:blipFill>
        <p:spPr>
          <a:xfrm>
            <a:off x="213475" y="184619"/>
            <a:ext cx="7491605" cy="3615267"/>
          </a:xfrm>
        </p:spPr>
      </p:pic>
      <p:pic>
        <p:nvPicPr>
          <p:cNvPr id="3" name="Picture 4" descr="Table&#10;&#10;Description automatically generated">
            <a:extLst>
              <a:ext uri="{FF2B5EF4-FFF2-40B4-BE49-F238E27FC236}">
                <a16:creationId xmlns:a16="http://schemas.microsoft.com/office/drawing/2014/main" id="{32454E6A-85BB-443D-AD55-66F2EA524190}"/>
              </a:ext>
            </a:extLst>
          </p:cNvPr>
          <p:cNvPicPr>
            <a:picLocks noChangeAspect="1"/>
          </p:cNvPicPr>
          <p:nvPr/>
        </p:nvPicPr>
        <p:blipFill>
          <a:blip r:embed="rId3"/>
          <a:stretch>
            <a:fillRect/>
          </a:stretch>
        </p:blipFill>
        <p:spPr>
          <a:xfrm>
            <a:off x="213851" y="3942526"/>
            <a:ext cx="7208683" cy="1267141"/>
          </a:xfrm>
          <a:prstGeom prst="rect">
            <a:avLst/>
          </a:prstGeom>
        </p:spPr>
      </p:pic>
    </p:spTree>
    <p:extLst>
      <p:ext uri="{BB962C8B-B14F-4D97-AF65-F5344CB8AC3E}">
        <p14:creationId xmlns:p14="http://schemas.microsoft.com/office/powerpoint/2010/main" val="3578608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FFF3-87A4-4DEF-9032-3A6E5BCD6B56}"/>
              </a:ext>
            </a:extLst>
          </p:cNvPr>
          <p:cNvSpPr>
            <a:spLocks noGrp="1"/>
          </p:cNvSpPr>
          <p:nvPr>
            <p:ph type="title"/>
          </p:nvPr>
        </p:nvSpPr>
        <p:spPr>
          <a:xfrm>
            <a:off x="7667316" y="51810"/>
            <a:ext cx="8534400" cy="1507067"/>
          </a:xfrm>
        </p:spPr>
        <p:txBody>
          <a:bodyPr>
            <a:normAutofit/>
          </a:bodyPr>
          <a:lstStyle/>
          <a:p>
            <a:r>
              <a:rPr lang="en-US" b="1" u="sng"/>
              <a:t>Exercise Table</a:t>
            </a:r>
          </a:p>
        </p:txBody>
      </p:sp>
      <p:pic>
        <p:nvPicPr>
          <p:cNvPr id="6" name="Picture 6" descr="A screenshot of a computer&#10;&#10;Description automatically generated">
            <a:extLst>
              <a:ext uri="{FF2B5EF4-FFF2-40B4-BE49-F238E27FC236}">
                <a16:creationId xmlns:a16="http://schemas.microsoft.com/office/drawing/2014/main" id="{1A587263-4368-4680-A3B3-96901E69DB22}"/>
              </a:ext>
            </a:extLst>
          </p:cNvPr>
          <p:cNvPicPr>
            <a:picLocks noGrp="1" noChangeAspect="1"/>
          </p:cNvPicPr>
          <p:nvPr>
            <p:ph idx="1"/>
          </p:nvPr>
        </p:nvPicPr>
        <p:blipFill>
          <a:blip r:embed="rId2"/>
          <a:stretch>
            <a:fillRect/>
          </a:stretch>
        </p:blipFill>
        <p:spPr>
          <a:xfrm>
            <a:off x="130593" y="83024"/>
            <a:ext cx="5288664" cy="2644332"/>
          </a:xfrm>
        </p:spPr>
      </p:pic>
      <p:pic>
        <p:nvPicPr>
          <p:cNvPr id="10" name="Picture 8" descr="Graphical user interface, application&#10;&#10;Description automatically generated">
            <a:extLst>
              <a:ext uri="{FF2B5EF4-FFF2-40B4-BE49-F238E27FC236}">
                <a16:creationId xmlns:a16="http://schemas.microsoft.com/office/drawing/2014/main" id="{3F57AE8C-CAD7-4910-8D85-52D3619C852B}"/>
              </a:ext>
            </a:extLst>
          </p:cNvPr>
          <p:cNvPicPr>
            <a:picLocks noChangeAspect="1"/>
          </p:cNvPicPr>
          <p:nvPr/>
        </p:nvPicPr>
        <p:blipFill>
          <a:blip r:embed="rId3"/>
          <a:stretch>
            <a:fillRect/>
          </a:stretch>
        </p:blipFill>
        <p:spPr>
          <a:xfrm>
            <a:off x="166267" y="2962781"/>
            <a:ext cx="5287297" cy="2694428"/>
          </a:xfrm>
          <a:prstGeom prst="rect">
            <a:avLst/>
          </a:prstGeom>
        </p:spPr>
      </p:pic>
    </p:spTree>
    <p:extLst>
      <p:ext uri="{BB962C8B-B14F-4D97-AF65-F5344CB8AC3E}">
        <p14:creationId xmlns:p14="http://schemas.microsoft.com/office/powerpoint/2010/main" val="303400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DFC5-48F7-4300-B9D6-56849C4C7538}"/>
              </a:ext>
            </a:extLst>
          </p:cNvPr>
          <p:cNvSpPr>
            <a:spLocks noGrp="1"/>
          </p:cNvSpPr>
          <p:nvPr>
            <p:ph type="title"/>
          </p:nvPr>
        </p:nvSpPr>
        <p:spPr>
          <a:xfrm>
            <a:off x="7501244" y="349590"/>
            <a:ext cx="8534400" cy="1507067"/>
          </a:xfrm>
        </p:spPr>
        <p:txBody>
          <a:bodyPr/>
          <a:lstStyle/>
          <a:p>
            <a:r>
              <a:rPr lang="en-US"/>
              <a:t>Work out Table</a:t>
            </a:r>
          </a:p>
        </p:txBody>
      </p:sp>
      <p:pic>
        <p:nvPicPr>
          <p:cNvPr id="4" name="Picture 4" descr="Graphical user interface, application&#10;&#10;Description automatically generated">
            <a:extLst>
              <a:ext uri="{FF2B5EF4-FFF2-40B4-BE49-F238E27FC236}">
                <a16:creationId xmlns:a16="http://schemas.microsoft.com/office/drawing/2014/main" id="{79037A83-CBD4-4B5D-B2F1-4D43B8A26372}"/>
              </a:ext>
            </a:extLst>
          </p:cNvPr>
          <p:cNvPicPr>
            <a:picLocks noGrp="1" noChangeAspect="1"/>
          </p:cNvPicPr>
          <p:nvPr>
            <p:ph idx="1"/>
          </p:nvPr>
        </p:nvPicPr>
        <p:blipFill>
          <a:blip r:embed="rId2"/>
          <a:stretch>
            <a:fillRect/>
          </a:stretch>
        </p:blipFill>
        <p:spPr>
          <a:xfrm>
            <a:off x="364041" y="349865"/>
            <a:ext cx="6929709" cy="3615267"/>
          </a:xfrm>
        </p:spPr>
      </p:pic>
      <p:pic>
        <p:nvPicPr>
          <p:cNvPr id="3" name="Picture 4" descr="A screen shot of a computer&#10;&#10;Description automatically generated">
            <a:extLst>
              <a:ext uri="{FF2B5EF4-FFF2-40B4-BE49-F238E27FC236}">
                <a16:creationId xmlns:a16="http://schemas.microsoft.com/office/drawing/2014/main" id="{DEC6CAE4-ED95-4C3A-8E4A-672349B194BD}"/>
              </a:ext>
            </a:extLst>
          </p:cNvPr>
          <p:cNvPicPr>
            <a:picLocks noChangeAspect="1"/>
          </p:cNvPicPr>
          <p:nvPr/>
        </p:nvPicPr>
        <p:blipFill>
          <a:blip r:embed="rId3"/>
          <a:stretch>
            <a:fillRect/>
          </a:stretch>
        </p:blipFill>
        <p:spPr>
          <a:xfrm>
            <a:off x="332658" y="4346756"/>
            <a:ext cx="6938296" cy="2158841"/>
          </a:xfrm>
          <a:prstGeom prst="rect">
            <a:avLst/>
          </a:prstGeom>
        </p:spPr>
      </p:pic>
    </p:spTree>
    <p:extLst>
      <p:ext uri="{BB962C8B-B14F-4D97-AF65-F5344CB8AC3E}">
        <p14:creationId xmlns:p14="http://schemas.microsoft.com/office/powerpoint/2010/main" val="405060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FFF3-87A4-4DEF-9032-3A6E5BCD6B56}"/>
              </a:ext>
            </a:extLst>
          </p:cNvPr>
          <p:cNvSpPr>
            <a:spLocks noGrp="1"/>
          </p:cNvSpPr>
          <p:nvPr>
            <p:ph type="title"/>
          </p:nvPr>
        </p:nvSpPr>
        <p:spPr/>
        <p:txBody>
          <a:bodyPr>
            <a:normAutofit/>
          </a:bodyPr>
          <a:lstStyle/>
          <a:p>
            <a:r>
              <a:rPr lang="en-US" b="1" u="sng">
                <a:ea typeface="+mj-lt"/>
                <a:cs typeface="+mj-lt"/>
              </a:rPr>
              <a:t>GITHUB URL</a:t>
            </a:r>
            <a:endParaRPr lang="en-US" b="1" u="sng"/>
          </a:p>
        </p:txBody>
      </p:sp>
      <p:sp>
        <p:nvSpPr>
          <p:cNvPr id="3" name="Content Placeholder 2">
            <a:extLst>
              <a:ext uri="{FF2B5EF4-FFF2-40B4-BE49-F238E27FC236}">
                <a16:creationId xmlns:a16="http://schemas.microsoft.com/office/drawing/2014/main" id="{FC703776-E371-46BF-8B42-2E654A1C80FF}"/>
              </a:ext>
            </a:extLst>
          </p:cNvPr>
          <p:cNvSpPr>
            <a:spLocks noGrp="1"/>
          </p:cNvSpPr>
          <p:nvPr>
            <p:ph idx="1"/>
          </p:nvPr>
        </p:nvSpPr>
        <p:spPr>
          <a:xfrm>
            <a:off x="684212" y="685800"/>
            <a:ext cx="7201259" cy="3615267"/>
          </a:xfrm>
        </p:spPr>
        <p:txBody>
          <a:bodyPr vert="horz" lIns="91440" tIns="45720" rIns="91440" bIns="45720" rtlCol="0">
            <a:normAutofit/>
          </a:bodyPr>
          <a:lstStyle/>
          <a:p>
            <a:r>
              <a:rPr lang="en-US">
                <a:ea typeface="+mn-lt"/>
                <a:cs typeface="+mn-lt"/>
              </a:rPr>
              <a:t>https://github.com/CharlieGarnham/Group8_PA.git</a:t>
            </a:r>
          </a:p>
        </p:txBody>
      </p:sp>
    </p:spTree>
    <p:extLst>
      <p:ext uri="{BB962C8B-B14F-4D97-AF65-F5344CB8AC3E}">
        <p14:creationId xmlns:p14="http://schemas.microsoft.com/office/powerpoint/2010/main" val="215649023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Slice</vt:lpstr>
      <vt:lpstr>CAA gyms</vt:lpstr>
      <vt:lpstr>Introduction</vt:lpstr>
      <vt:lpstr>Web application requirements</vt:lpstr>
      <vt:lpstr>Processes entail in the system</vt:lpstr>
      <vt:lpstr>User Table</vt:lpstr>
      <vt:lpstr>Exercise Table</vt:lpstr>
      <vt:lpstr>Work out Table</vt:lpstr>
      <vt:lpstr>GITHUB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cp:revision>
  <dcterms:created xsi:type="dcterms:W3CDTF">2020-12-09T14:02:48Z</dcterms:created>
  <dcterms:modified xsi:type="dcterms:W3CDTF">2020-12-21T09:01:54Z</dcterms:modified>
</cp:coreProperties>
</file>