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9" r:id="rId14"/>
    <p:sldId id="270" r:id="rId15"/>
    <p:sldId id="269" r:id="rId16"/>
    <p:sldId id="272" r:id="rId17"/>
    <p:sldId id="273" r:id="rId18"/>
    <p:sldId id="274" r:id="rId19"/>
    <p:sldId id="275" r:id="rId20"/>
    <p:sldId id="28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259C7-CD84-4189-99B8-2ED7DD2E4C16}" v="42" dt="2024-11-15T12:03:33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59493" autoAdjust="0"/>
  </p:normalViewPr>
  <p:slideViewPr>
    <p:cSldViewPr snapToGrid="0">
      <p:cViewPr varScale="1">
        <p:scale>
          <a:sx n="99" d="100"/>
          <a:sy n="99" d="100"/>
        </p:scale>
        <p:origin x="2528" y="76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Homewood" userId="c89f7e8831f51518" providerId="LiveId" clId="{A55259C7-CD84-4189-99B8-2ED7DD2E4C16}"/>
    <pc:docChg chg="undo custSel addSld delSld modSld sldOrd">
      <pc:chgData name="Charlie Homewood" userId="c89f7e8831f51518" providerId="LiveId" clId="{A55259C7-CD84-4189-99B8-2ED7DD2E4C16}" dt="2024-11-15T16:00:34.729" v="26133" actId="20577"/>
      <pc:docMkLst>
        <pc:docMk/>
      </pc:docMkLst>
      <pc:sldChg chg="modSp mod setBg modNotesTx">
        <pc:chgData name="Charlie Homewood" userId="c89f7e8831f51518" providerId="LiveId" clId="{A55259C7-CD84-4189-99B8-2ED7DD2E4C16}" dt="2024-11-15T13:46:25.461" v="21398" actId="20577"/>
        <pc:sldMkLst>
          <pc:docMk/>
          <pc:sldMk cId="2379510748" sldId="256"/>
        </pc:sldMkLst>
        <pc:spChg chg="mod">
          <ac:chgData name="Charlie Homewood" userId="c89f7e8831f51518" providerId="LiveId" clId="{A55259C7-CD84-4189-99B8-2ED7DD2E4C16}" dt="2024-11-15T11:52:20.013" v="4288" actId="2711"/>
          <ac:spMkLst>
            <pc:docMk/>
            <pc:sldMk cId="2379510748" sldId="256"/>
            <ac:spMk id="2" creationId="{126AB737-5E91-5B0D-A1F4-069746637603}"/>
          </ac:spMkLst>
        </pc:spChg>
        <pc:spChg chg="mod">
          <ac:chgData name="Charlie Homewood" userId="c89f7e8831f51518" providerId="LiveId" clId="{A55259C7-CD84-4189-99B8-2ED7DD2E4C16}" dt="2024-11-15T11:52:14.190" v="4287" actId="2711"/>
          <ac:spMkLst>
            <pc:docMk/>
            <pc:sldMk cId="2379510748" sldId="256"/>
            <ac:spMk id="3" creationId="{82E146F3-BFE2-A474-F687-D9020E78A72F}"/>
          </ac:spMkLst>
        </pc:spChg>
      </pc:sldChg>
      <pc:sldChg chg="modSp del mod setBg modNotesTx">
        <pc:chgData name="Charlie Homewood" userId="c89f7e8831f51518" providerId="LiveId" clId="{A55259C7-CD84-4189-99B8-2ED7DD2E4C16}" dt="2024-11-15T13:41:09.529" v="21364" actId="2696"/>
        <pc:sldMkLst>
          <pc:docMk/>
          <pc:sldMk cId="1637709046" sldId="257"/>
        </pc:sldMkLst>
        <pc:spChg chg="mod">
          <ac:chgData name="Charlie Homewood" userId="c89f7e8831f51518" providerId="LiveId" clId="{A55259C7-CD84-4189-99B8-2ED7DD2E4C16}" dt="2024-11-15T11:52:24.828" v="4289" actId="2711"/>
          <ac:spMkLst>
            <pc:docMk/>
            <pc:sldMk cId="1637709046" sldId="257"/>
            <ac:spMk id="2" creationId="{5364C310-1E07-9D59-8194-BC832D6AAD1C}"/>
          </ac:spMkLst>
        </pc:spChg>
        <pc:spChg chg="mod">
          <ac:chgData name="Charlie Homewood" userId="c89f7e8831f51518" providerId="LiveId" clId="{A55259C7-CD84-4189-99B8-2ED7DD2E4C16}" dt="2024-11-15T11:53:03.736" v="4290" actId="27636"/>
          <ac:spMkLst>
            <pc:docMk/>
            <pc:sldMk cId="1637709046" sldId="257"/>
            <ac:spMk id="3" creationId="{2DDFB337-4606-B5EC-F4E1-FBE15A7648CC}"/>
          </ac:spMkLst>
        </pc:spChg>
      </pc:sldChg>
      <pc:sldChg chg="modSp mod setBg modNotesTx">
        <pc:chgData name="Charlie Homewood" userId="c89f7e8831f51518" providerId="LiveId" clId="{A55259C7-CD84-4189-99B8-2ED7DD2E4C16}" dt="2024-11-15T14:11:47.222" v="23517" actId="20577"/>
        <pc:sldMkLst>
          <pc:docMk/>
          <pc:sldMk cId="3265191630" sldId="258"/>
        </pc:sldMkLst>
        <pc:spChg chg="mod">
          <ac:chgData name="Charlie Homewood" userId="c89f7e8831f51518" providerId="LiveId" clId="{A55259C7-CD84-4189-99B8-2ED7DD2E4C16}" dt="2024-11-15T11:19:28.372" v="3465" actId="113"/>
          <ac:spMkLst>
            <pc:docMk/>
            <pc:sldMk cId="3265191630" sldId="258"/>
            <ac:spMk id="2" creationId="{55C9F602-D96A-5EE9-86D2-B2A652464BEB}"/>
          </ac:spMkLst>
        </pc:spChg>
        <pc:spChg chg="mod">
          <ac:chgData name="Charlie Homewood" userId="c89f7e8831f51518" providerId="LiveId" clId="{A55259C7-CD84-4189-99B8-2ED7DD2E4C16}" dt="2024-11-15T13:43:08.236" v="21369" actId="692"/>
          <ac:spMkLst>
            <pc:docMk/>
            <pc:sldMk cId="3265191630" sldId="258"/>
            <ac:spMk id="3" creationId="{47886609-AE4F-1F93-2F44-61DCA8419DB6}"/>
          </ac:spMkLst>
        </pc:spChg>
      </pc:sldChg>
      <pc:sldChg chg="addSp delSp modSp mod setBg modNotesTx">
        <pc:chgData name="Charlie Homewood" userId="c89f7e8831f51518" providerId="LiveId" clId="{A55259C7-CD84-4189-99B8-2ED7DD2E4C16}" dt="2024-11-15T13:46:31.706" v="21403" actId="20577"/>
        <pc:sldMkLst>
          <pc:docMk/>
          <pc:sldMk cId="2435250238" sldId="259"/>
        </pc:sldMkLst>
        <pc:spChg chg="mod">
          <ac:chgData name="Charlie Homewood" userId="c89f7e8831f51518" providerId="LiveId" clId="{A55259C7-CD84-4189-99B8-2ED7DD2E4C16}" dt="2024-11-15T12:02:10.860" v="4402" actId="20577"/>
          <ac:spMkLst>
            <pc:docMk/>
            <pc:sldMk cId="2435250238" sldId="259"/>
            <ac:spMk id="2" creationId="{1D538AC1-6EFC-553B-91F3-BB936413A477}"/>
          </ac:spMkLst>
        </pc:spChg>
        <pc:spChg chg="mod">
          <ac:chgData name="Charlie Homewood" userId="c89f7e8831f51518" providerId="LiveId" clId="{A55259C7-CD84-4189-99B8-2ED7DD2E4C16}" dt="2024-11-15T13:43:13.691" v="21370" actId="692"/>
          <ac:spMkLst>
            <pc:docMk/>
            <pc:sldMk cId="2435250238" sldId="259"/>
            <ac:spMk id="3" creationId="{77C16CFE-F86F-DA20-2F00-66BDECF61BA0}"/>
          </ac:spMkLst>
        </pc:spChg>
        <pc:spChg chg="add del">
          <ac:chgData name="Charlie Homewood" userId="c89f7e8831f51518" providerId="LiveId" clId="{A55259C7-CD84-4189-99B8-2ED7DD2E4C16}" dt="2024-11-14T14:46:22.216" v="3352" actId="22"/>
          <ac:spMkLst>
            <pc:docMk/>
            <pc:sldMk cId="2435250238" sldId="259"/>
            <ac:spMk id="5" creationId="{247274DB-F5E9-463A-B185-FC84F93190FA}"/>
          </ac:spMkLst>
        </pc:spChg>
      </pc:sldChg>
      <pc:sldChg chg="modSp mod setBg modNotesTx">
        <pc:chgData name="Charlie Homewood" userId="c89f7e8831f51518" providerId="LiveId" clId="{A55259C7-CD84-4189-99B8-2ED7DD2E4C16}" dt="2024-11-15T15:22:49.718" v="23803" actId="20577"/>
        <pc:sldMkLst>
          <pc:docMk/>
          <pc:sldMk cId="1581263256" sldId="260"/>
        </pc:sldMkLst>
        <pc:spChg chg="mod">
          <ac:chgData name="Charlie Homewood" userId="c89f7e8831f51518" providerId="LiveId" clId="{A55259C7-CD84-4189-99B8-2ED7DD2E4C16}" dt="2024-11-15T11:20:48.534" v="3493" actId="113"/>
          <ac:spMkLst>
            <pc:docMk/>
            <pc:sldMk cId="1581263256" sldId="260"/>
            <ac:spMk id="2" creationId="{C11B7D8B-13C3-E6FB-B939-D4720DBAEFD4}"/>
          </ac:spMkLst>
        </pc:spChg>
        <pc:spChg chg="mod">
          <ac:chgData name="Charlie Homewood" userId="c89f7e8831f51518" providerId="LiveId" clId="{A55259C7-CD84-4189-99B8-2ED7DD2E4C16}" dt="2024-11-15T13:43:20.251" v="21371" actId="692"/>
          <ac:spMkLst>
            <pc:docMk/>
            <pc:sldMk cId="1581263256" sldId="260"/>
            <ac:spMk id="3" creationId="{2D323660-CE92-4C56-B0C8-5BE8761476F0}"/>
          </ac:spMkLst>
        </pc:spChg>
      </pc:sldChg>
      <pc:sldChg chg="modSp mod setBg modNotesTx">
        <pc:chgData name="Charlie Homewood" userId="c89f7e8831f51518" providerId="LiveId" clId="{A55259C7-CD84-4189-99B8-2ED7DD2E4C16}" dt="2024-11-15T15:27:33.816" v="24728" actId="20577"/>
        <pc:sldMkLst>
          <pc:docMk/>
          <pc:sldMk cId="4195125996" sldId="261"/>
        </pc:sldMkLst>
        <pc:spChg chg="mod">
          <ac:chgData name="Charlie Homewood" userId="c89f7e8831f51518" providerId="LiveId" clId="{A55259C7-CD84-4189-99B8-2ED7DD2E4C16}" dt="2024-11-15T11:21:24.367" v="3513" actId="113"/>
          <ac:spMkLst>
            <pc:docMk/>
            <pc:sldMk cId="4195125996" sldId="261"/>
            <ac:spMk id="2" creationId="{00A3003B-A1BE-D312-418E-17F5FFFF7686}"/>
          </ac:spMkLst>
        </pc:spChg>
        <pc:picChg chg="mod modCrop">
          <ac:chgData name="Charlie Homewood" userId="c89f7e8831f51518" providerId="LiveId" clId="{A55259C7-CD84-4189-99B8-2ED7DD2E4C16}" dt="2024-11-15T13:43:28.066" v="21372" actId="692"/>
          <ac:picMkLst>
            <pc:docMk/>
            <pc:sldMk cId="4195125996" sldId="261"/>
            <ac:picMk id="9" creationId="{4B880554-16BF-AE7A-325B-9416351C93D8}"/>
          </ac:picMkLst>
        </pc:picChg>
      </pc:sldChg>
      <pc:sldChg chg="modSp mod setBg modNotesTx">
        <pc:chgData name="Charlie Homewood" userId="c89f7e8831f51518" providerId="LiveId" clId="{A55259C7-CD84-4189-99B8-2ED7DD2E4C16}" dt="2024-11-15T14:01:14.418" v="21686" actId="20577"/>
        <pc:sldMkLst>
          <pc:docMk/>
          <pc:sldMk cId="2856915832" sldId="262"/>
        </pc:sldMkLst>
        <pc:spChg chg="mod">
          <ac:chgData name="Charlie Homewood" userId="c89f7e8831f51518" providerId="LiveId" clId="{A55259C7-CD84-4189-99B8-2ED7DD2E4C16}" dt="2024-11-15T11:21:16.132" v="3506" actId="113"/>
          <ac:spMkLst>
            <pc:docMk/>
            <pc:sldMk cId="2856915832" sldId="262"/>
            <ac:spMk id="2" creationId="{E7792667-68D5-FED8-26D5-E90FF5324398}"/>
          </ac:spMkLst>
        </pc:spChg>
        <pc:spChg chg="mod">
          <ac:chgData name="Charlie Homewood" userId="c89f7e8831f51518" providerId="LiveId" clId="{A55259C7-CD84-4189-99B8-2ED7DD2E4C16}" dt="2024-11-15T13:43:35.183" v="21373" actId="692"/>
          <ac:spMkLst>
            <pc:docMk/>
            <pc:sldMk cId="2856915832" sldId="262"/>
            <ac:spMk id="3" creationId="{5C01E8DF-23CE-EB2D-7FF3-ED210C073320}"/>
          </ac:spMkLst>
        </pc:spChg>
      </pc:sldChg>
      <pc:sldChg chg="modSp mod setBg modNotesTx">
        <pc:chgData name="Charlie Homewood" userId="c89f7e8831f51518" providerId="LiveId" clId="{A55259C7-CD84-4189-99B8-2ED7DD2E4C16}" dt="2024-11-15T14:03:12.945" v="22109" actId="20577"/>
        <pc:sldMkLst>
          <pc:docMk/>
          <pc:sldMk cId="3817879678" sldId="263"/>
        </pc:sldMkLst>
        <pc:spChg chg="mod">
          <ac:chgData name="Charlie Homewood" userId="c89f7e8831f51518" providerId="LiveId" clId="{A55259C7-CD84-4189-99B8-2ED7DD2E4C16}" dt="2024-11-15T11:23:15.741" v="3549" actId="14100"/>
          <ac:spMkLst>
            <pc:docMk/>
            <pc:sldMk cId="3817879678" sldId="263"/>
            <ac:spMk id="2" creationId="{C0C842FD-4E2F-94BB-6887-E367C4087830}"/>
          </ac:spMkLst>
        </pc:spChg>
        <pc:spChg chg="mod">
          <ac:chgData name="Charlie Homewood" userId="c89f7e8831f51518" providerId="LiveId" clId="{A55259C7-CD84-4189-99B8-2ED7DD2E4C16}" dt="2024-11-15T13:43:46.590" v="21375" actId="692"/>
          <ac:spMkLst>
            <pc:docMk/>
            <pc:sldMk cId="3817879678" sldId="263"/>
            <ac:spMk id="4" creationId="{5E048957-9AB5-F30A-A57D-5360D6F5C52B}"/>
          </ac:spMkLst>
        </pc:spChg>
        <pc:picChg chg="mod">
          <ac:chgData name="Charlie Homewood" userId="c89f7e8831f51518" providerId="LiveId" clId="{A55259C7-CD84-4189-99B8-2ED7DD2E4C16}" dt="2024-11-15T13:43:43.242" v="21374" actId="692"/>
          <ac:picMkLst>
            <pc:docMk/>
            <pc:sldMk cId="3817879678" sldId="263"/>
            <ac:picMk id="17" creationId="{0C57DE07-1B7A-4B6B-9E26-C4E844750F11}"/>
          </ac:picMkLst>
        </pc:picChg>
      </pc:sldChg>
      <pc:sldChg chg="addSp delSp modSp mod setBg modNotesTx">
        <pc:chgData name="Charlie Homewood" userId="c89f7e8831f51518" providerId="LiveId" clId="{A55259C7-CD84-4189-99B8-2ED7DD2E4C16}" dt="2024-11-15T15:20:58.239" v="23796" actId="20577"/>
        <pc:sldMkLst>
          <pc:docMk/>
          <pc:sldMk cId="3427302483" sldId="264"/>
        </pc:sldMkLst>
        <pc:spChg chg="del mod">
          <ac:chgData name="Charlie Homewood" userId="c89f7e8831f51518" providerId="LiveId" clId="{A55259C7-CD84-4189-99B8-2ED7DD2E4C16}" dt="2024-11-15T11:23:25.214" v="3550" actId="478"/>
          <ac:spMkLst>
            <pc:docMk/>
            <pc:sldMk cId="3427302483" sldId="264"/>
            <ac:spMk id="2" creationId="{71D63B49-B782-B0D2-BAAE-D15FC7D2EC03}"/>
          </ac:spMkLst>
        </pc:spChg>
        <pc:spChg chg="mod">
          <ac:chgData name="Charlie Homewood" userId="c89f7e8831f51518" providerId="LiveId" clId="{A55259C7-CD84-4189-99B8-2ED7DD2E4C16}" dt="2024-11-15T13:43:51.199" v="21376" actId="692"/>
          <ac:spMkLst>
            <pc:docMk/>
            <pc:sldMk cId="3427302483" sldId="264"/>
            <ac:spMk id="4" creationId="{4F0287F1-CBBA-C8EB-220E-86E48F0F2D9B}"/>
          </ac:spMkLst>
        </pc:spChg>
        <pc:spChg chg="add del mod">
          <ac:chgData name="Charlie Homewood" userId="c89f7e8831f51518" providerId="LiveId" clId="{A55259C7-CD84-4189-99B8-2ED7DD2E4C16}" dt="2024-11-15T11:23:30.741" v="3555" actId="478"/>
          <ac:spMkLst>
            <pc:docMk/>
            <pc:sldMk cId="3427302483" sldId="264"/>
            <ac:spMk id="5" creationId="{D95B5002-8B48-6384-5031-70ECB6E4B32E}"/>
          </ac:spMkLst>
        </pc:spChg>
        <pc:spChg chg="add mod">
          <ac:chgData name="Charlie Homewood" userId="c89f7e8831f51518" providerId="LiveId" clId="{A55259C7-CD84-4189-99B8-2ED7DD2E4C16}" dt="2024-11-15T11:23:27.913" v="3554"/>
          <ac:spMkLst>
            <pc:docMk/>
            <pc:sldMk cId="3427302483" sldId="264"/>
            <ac:spMk id="6" creationId="{104B69D9-7F85-DD70-AD16-2ECFF3F27EDF}"/>
          </ac:spMkLst>
        </pc:spChg>
        <pc:spChg chg="add mod">
          <ac:chgData name="Charlie Homewood" userId="c89f7e8831f51518" providerId="LiveId" clId="{A55259C7-CD84-4189-99B8-2ED7DD2E4C16}" dt="2024-11-15T11:23:38.355" v="3570" actId="20577"/>
          <ac:spMkLst>
            <pc:docMk/>
            <pc:sldMk cId="3427302483" sldId="264"/>
            <ac:spMk id="7" creationId="{F7529B80-69C5-FD5D-351C-5B790A21350F}"/>
          </ac:spMkLst>
        </pc:spChg>
        <pc:picChg chg="mod">
          <ac:chgData name="Charlie Homewood" userId="c89f7e8831f51518" providerId="LiveId" clId="{A55259C7-CD84-4189-99B8-2ED7DD2E4C16}" dt="2024-11-15T13:43:54.104" v="21377" actId="692"/>
          <ac:picMkLst>
            <pc:docMk/>
            <pc:sldMk cId="3427302483" sldId="264"/>
            <ac:picMk id="14" creationId="{62D23DAE-D086-8872-7244-0DE3800DF092}"/>
          </ac:picMkLst>
        </pc:picChg>
      </pc:sldChg>
      <pc:sldChg chg="addSp delSp modSp mod setBg modNotesTx">
        <pc:chgData name="Charlie Homewood" userId="c89f7e8831f51518" providerId="LiveId" clId="{A55259C7-CD84-4189-99B8-2ED7DD2E4C16}" dt="2024-11-15T14:08:29.557" v="23340" actId="20577"/>
        <pc:sldMkLst>
          <pc:docMk/>
          <pc:sldMk cId="3914377617" sldId="266"/>
        </pc:sldMkLst>
        <pc:spChg chg="del">
          <ac:chgData name="Charlie Homewood" userId="c89f7e8831f51518" providerId="LiveId" clId="{A55259C7-CD84-4189-99B8-2ED7DD2E4C16}" dt="2024-11-15T11:24:13.355" v="3577" actId="478"/>
          <ac:spMkLst>
            <pc:docMk/>
            <pc:sldMk cId="3914377617" sldId="266"/>
            <ac:spMk id="2" creationId="{E80D3077-85FE-7D91-DBD7-37C81C4E7994}"/>
          </ac:spMkLst>
        </pc:spChg>
        <pc:spChg chg="mod">
          <ac:chgData name="Charlie Homewood" userId="c89f7e8831f51518" providerId="LiveId" clId="{A55259C7-CD84-4189-99B8-2ED7DD2E4C16}" dt="2024-11-15T13:50:34.072" v="21408" actId="207"/>
          <ac:spMkLst>
            <pc:docMk/>
            <pc:sldMk cId="3914377617" sldId="266"/>
            <ac:spMk id="4" creationId="{C89FC39B-FDC2-227E-EB38-E869257D0E97}"/>
          </ac:spMkLst>
        </pc:spChg>
        <pc:spChg chg="add del mod">
          <ac:chgData name="Charlie Homewood" userId="c89f7e8831f51518" providerId="LiveId" clId="{A55259C7-CD84-4189-99B8-2ED7DD2E4C16}" dt="2024-11-15T11:24:17.472" v="3582" actId="478"/>
          <ac:spMkLst>
            <pc:docMk/>
            <pc:sldMk cId="3914377617" sldId="266"/>
            <ac:spMk id="5" creationId="{4DB16CD9-8BCB-D3A0-0220-501D17B71657}"/>
          </ac:spMkLst>
        </pc:spChg>
        <pc:spChg chg="add mod">
          <ac:chgData name="Charlie Homewood" userId="c89f7e8831f51518" providerId="LiveId" clId="{A55259C7-CD84-4189-99B8-2ED7DD2E4C16}" dt="2024-11-15T11:24:15.143" v="3581"/>
          <ac:spMkLst>
            <pc:docMk/>
            <pc:sldMk cId="3914377617" sldId="266"/>
            <ac:spMk id="6" creationId="{B0F1C48C-F3E6-768B-45B0-8C740AB1C4CF}"/>
          </ac:spMkLst>
        </pc:spChg>
        <pc:spChg chg="add del mod">
          <ac:chgData name="Charlie Homewood" userId="c89f7e8831f51518" providerId="LiveId" clId="{A55259C7-CD84-4189-99B8-2ED7DD2E4C16}" dt="2024-11-15T11:25:36.427" v="3692" actId="478"/>
          <ac:spMkLst>
            <pc:docMk/>
            <pc:sldMk cId="3914377617" sldId="266"/>
            <ac:spMk id="7" creationId="{87353C9F-6C7A-D531-7E84-51BA3666CCB6}"/>
          </ac:spMkLst>
        </pc:spChg>
        <pc:spChg chg="add mod">
          <ac:chgData name="Charlie Homewood" userId="c89f7e8831f51518" providerId="LiveId" clId="{A55259C7-CD84-4189-99B8-2ED7DD2E4C16}" dt="2024-11-15T11:25:34.919" v="3691"/>
          <ac:spMkLst>
            <pc:docMk/>
            <pc:sldMk cId="3914377617" sldId="266"/>
            <ac:spMk id="8" creationId="{D9FFC9AC-7851-5372-EBDE-AB499B7AFF1D}"/>
          </ac:spMkLst>
        </pc:spChg>
        <pc:spChg chg="add del mod">
          <ac:chgData name="Charlie Homewood" userId="c89f7e8831f51518" providerId="LiveId" clId="{A55259C7-CD84-4189-99B8-2ED7DD2E4C16}" dt="2024-11-15T11:25:41.832" v="3697" actId="478"/>
          <ac:spMkLst>
            <pc:docMk/>
            <pc:sldMk cId="3914377617" sldId="266"/>
            <ac:spMk id="11" creationId="{A9D4C343-B2AB-EB23-4063-832448C752FC}"/>
          </ac:spMkLst>
        </pc:spChg>
        <pc:spChg chg="add mod">
          <ac:chgData name="Charlie Homewood" userId="c89f7e8831f51518" providerId="LiveId" clId="{A55259C7-CD84-4189-99B8-2ED7DD2E4C16}" dt="2024-11-15T11:25:39.127" v="3696"/>
          <ac:spMkLst>
            <pc:docMk/>
            <pc:sldMk cId="3914377617" sldId="266"/>
            <ac:spMk id="12" creationId="{E2A4618B-2F22-81B6-3F1A-C5221E270C34}"/>
          </ac:spMkLst>
        </pc:spChg>
        <pc:spChg chg="add mod">
          <ac:chgData name="Charlie Homewood" userId="c89f7e8831f51518" providerId="LiveId" clId="{A55259C7-CD84-4189-99B8-2ED7DD2E4C16}" dt="2024-11-15T12:02:45.127" v="4403" actId="14100"/>
          <ac:spMkLst>
            <pc:docMk/>
            <pc:sldMk cId="3914377617" sldId="266"/>
            <ac:spMk id="13" creationId="{E70A9AAA-57B4-6F9E-A262-63B27457629A}"/>
          </ac:spMkLst>
        </pc:spChg>
        <pc:picChg chg="mod modCrop">
          <ac:chgData name="Charlie Homewood" userId="c89f7e8831f51518" providerId="LiveId" clId="{A55259C7-CD84-4189-99B8-2ED7DD2E4C16}" dt="2024-11-15T13:44:03.777" v="21378" actId="692"/>
          <ac:picMkLst>
            <pc:docMk/>
            <pc:sldMk cId="3914377617" sldId="266"/>
            <ac:picMk id="9" creationId="{300D6543-E126-E21E-431D-FD31ED77D2B7}"/>
          </ac:picMkLst>
        </pc:picChg>
      </pc:sldChg>
      <pc:sldChg chg="addSp delSp modSp mod setBg modNotesTx">
        <pc:chgData name="Charlie Homewood" userId="c89f7e8831f51518" providerId="LiveId" clId="{A55259C7-CD84-4189-99B8-2ED7DD2E4C16}" dt="2024-11-15T14:06:54.213" v="23155" actId="20577"/>
        <pc:sldMkLst>
          <pc:docMk/>
          <pc:sldMk cId="10168067" sldId="267"/>
        </pc:sldMkLst>
        <pc:spChg chg="del mod">
          <ac:chgData name="Charlie Homewood" userId="c89f7e8831f51518" providerId="LiveId" clId="{A55259C7-CD84-4189-99B8-2ED7DD2E4C16}" dt="2024-11-15T11:26:07.043" v="3734" actId="478"/>
          <ac:spMkLst>
            <pc:docMk/>
            <pc:sldMk cId="10168067" sldId="267"/>
            <ac:spMk id="2" creationId="{5948D815-6588-9D7A-132E-F80E3F7ADBE0}"/>
          </ac:spMkLst>
        </pc:spChg>
        <pc:spChg chg="mod">
          <ac:chgData name="Charlie Homewood" userId="c89f7e8831f51518" providerId="LiveId" clId="{A55259C7-CD84-4189-99B8-2ED7DD2E4C16}" dt="2024-11-15T13:44:12.564" v="21380" actId="692"/>
          <ac:spMkLst>
            <pc:docMk/>
            <pc:sldMk cId="10168067" sldId="267"/>
            <ac:spMk id="4" creationId="{A239335A-B8DD-D9F5-DAE7-33B3F44A013A}"/>
          </ac:spMkLst>
        </pc:spChg>
        <pc:spChg chg="add del mod">
          <ac:chgData name="Charlie Homewood" userId="c89f7e8831f51518" providerId="LiveId" clId="{A55259C7-CD84-4189-99B8-2ED7DD2E4C16}" dt="2024-11-15T11:26:10.087" v="3735" actId="478"/>
          <ac:spMkLst>
            <pc:docMk/>
            <pc:sldMk cId="10168067" sldId="267"/>
            <ac:spMk id="6" creationId="{A9516E85-ABEE-30AA-01D2-378432A4D076}"/>
          </ac:spMkLst>
        </pc:spChg>
        <pc:spChg chg="add mod">
          <ac:chgData name="Charlie Homewood" userId="c89f7e8831f51518" providerId="LiveId" clId="{A55259C7-CD84-4189-99B8-2ED7DD2E4C16}" dt="2024-11-15T12:02:50.750" v="4404" actId="14100"/>
          <ac:spMkLst>
            <pc:docMk/>
            <pc:sldMk cId="10168067" sldId="267"/>
            <ac:spMk id="7" creationId="{6DECAECA-C291-65BC-AEBA-0A3D7EA14C4E}"/>
          </ac:spMkLst>
        </pc:spChg>
        <pc:spChg chg="add del mod">
          <ac:chgData name="Charlie Homewood" userId="c89f7e8831f51518" providerId="LiveId" clId="{A55259C7-CD84-4189-99B8-2ED7DD2E4C16}" dt="2024-11-15T12:03:43.268" v="4411" actId="478"/>
          <ac:spMkLst>
            <pc:docMk/>
            <pc:sldMk cId="10168067" sldId="267"/>
            <ac:spMk id="8" creationId="{D11B3C31-5440-EC48-98A7-5B630DB6285D}"/>
          </ac:spMkLst>
        </pc:spChg>
        <pc:picChg chg="add mod">
          <ac:chgData name="Charlie Homewood" userId="c89f7e8831f51518" providerId="LiveId" clId="{A55259C7-CD84-4189-99B8-2ED7DD2E4C16}" dt="2024-11-15T13:44:15.575" v="21381" actId="692"/>
          <ac:picMkLst>
            <pc:docMk/>
            <pc:sldMk cId="10168067" sldId="267"/>
            <ac:picMk id="5" creationId="{9286A80F-D912-55CD-F23C-98739E35DB8A}"/>
          </ac:picMkLst>
        </pc:picChg>
        <pc:picChg chg="del">
          <ac:chgData name="Charlie Homewood" userId="c89f7e8831f51518" providerId="LiveId" clId="{A55259C7-CD84-4189-99B8-2ED7DD2E4C16}" dt="2024-11-14T13:54:33.484" v="349" actId="478"/>
          <ac:picMkLst>
            <pc:docMk/>
            <pc:sldMk cId="10168067" sldId="267"/>
            <ac:picMk id="9" creationId="{2E7CACC8-2CC2-E950-62B5-1EB07FF5F223}"/>
          </ac:picMkLst>
        </pc:picChg>
      </pc:sldChg>
      <pc:sldChg chg="modSp add del mod setBg modNotesTx">
        <pc:chgData name="Charlie Homewood" userId="c89f7e8831f51518" providerId="LiveId" clId="{A55259C7-CD84-4189-99B8-2ED7DD2E4C16}" dt="2024-11-15T15:18:49.277" v="23518" actId="2696"/>
        <pc:sldMkLst>
          <pc:docMk/>
          <pc:sldMk cId="2440474162" sldId="268"/>
        </pc:sldMkLst>
        <pc:spChg chg="mod">
          <ac:chgData name="Charlie Homewood" userId="c89f7e8831f51518" providerId="LiveId" clId="{A55259C7-CD84-4189-99B8-2ED7DD2E4C16}" dt="2024-11-15T11:28:23.297" v="3812" actId="20577"/>
          <ac:spMkLst>
            <pc:docMk/>
            <pc:sldMk cId="2440474162" sldId="268"/>
            <ac:spMk id="2" creationId="{FC12A222-B264-D949-FFFC-6F21FBB1EBA1}"/>
          </ac:spMkLst>
        </pc:spChg>
        <pc:spChg chg="mod">
          <ac:chgData name="Charlie Homewood" userId="c89f7e8831f51518" providerId="LiveId" clId="{A55259C7-CD84-4189-99B8-2ED7DD2E4C16}" dt="2024-11-15T13:44:21.272" v="21382" actId="692"/>
          <ac:spMkLst>
            <pc:docMk/>
            <pc:sldMk cId="2440474162" sldId="268"/>
            <ac:spMk id="3" creationId="{34003345-A079-FD12-E88D-63D60BB34EE9}"/>
          </ac:spMkLst>
        </pc:spChg>
      </pc:sldChg>
      <pc:sldChg chg="addSp delSp modSp new add del mod setBg modNotesTx">
        <pc:chgData name="Charlie Homewood" userId="c89f7e8831f51518" providerId="LiveId" clId="{A55259C7-CD84-4189-99B8-2ED7DD2E4C16}" dt="2024-11-15T14:09:24.882" v="23373" actId="47"/>
        <pc:sldMkLst>
          <pc:docMk/>
          <pc:sldMk cId="2759845778" sldId="269"/>
        </pc:sldMkLst>
        <pc:spChg chg="mod">
          <ac:chgData name="Charlie Homewood" userId="c89f7e8831f51518" providerId="LiveId" clId="{A55259C7-CD84-4189-99B8-2ED7DD2E4C16}" dt="2024-11-15T11:31:50.095" v="4037" actId="114"/>
          <ac:spMkLst>
            <pc:docMk/>
            <pc:sldMk cId="2759845778" sldId="269"/>
            <ac:spMk id="2" creationId="{84F0327B-2272-6A1E-1EE6-0E1D3A049B75}"/>
          </ac:spMkLst>
        </pc:spChg>
        <pc:spChg chg="del">
          <ac:chgData name="Charlie Homewood" userId="c89f7e8831f51518" providerId="LiveId" clId="{A55259C7-CD84-4189-99B8-2ED7DD2E4C16}" dt="2024-11-14T13:59:00.941" v="670" actId="22"/>
          <ac:spMkLst>
            <pc:docMk/>
            <pc:sldMk cId="2759845778" sldId="269"/>
            <ac:spMk id="3" creationId="{0BDF6F73-6CC0-1F76-BE13-CF4C7952F097}"/>
          </ac:spMkLst>
        </pc:spChg>
        <pc:spChg chg="del">
          <ac:chgData name="Charlie Homewood" userId="c89f7e8831f51518" providerId="LiveId" clId="{A55259C7-CD84-4189-99B8-2ED7DD2E4C16}" dt="2024-11-14T14:00:25.452" v="690" actId="478"/>
          <ac:spMkLst>
            <pc:docMk/>
            <pc:sldMk cId="2759845778" sldId="269"/>
            <ac:spMk id="4" creationId="{EC5AC4C1-4A3A-F70B-BFFF-F4D5B02F15E6}"/>
          </ac:spMkLst>
        </pc:spChg>
        <pc:spChg chg="add del mod">
          <ac:chgData name="Charlie Homewood" userId="c89f7e8831f51518" providerId="LiveId" clId="{A55259C7-CD84-4189-99B8-2ED7DD2E4C16}" dt="2024-11-14T14:00:19.823" v="688" actId="478"/>
          <ac:spMkLst>
            <pc:docMk/>
            <pc:sldMk cId="2759845778" sldId="269"/>
            <ac:spMk id="8" creationId="{45F8BD1B-854E-B748-648B-09F1EE56A5BC}"/>
          </ac:spMkLst>
        </pc:spChg>
        <pc:picChg chg="add del mod ord">
          <ac:chgData name="Charlie Homewood" userId="c89f7e8831f51518" providerId="LiveId" clId="{A55259C7-CD84-4189-99B8-2ED7DD2E4C16}" dt="2024-11-14T13:59:15.139" v="671" actId="478"/>
          <ac:picMkLst>
            <pc:docMk/>
            <pc:sldMk cId="2759845778" sldId="269"/>
            <ac:picMk id="6" creationId="{F3382A5C-8568-E0B6-81BF-0F1F9D466429}"/>
          </ac:picMkLst>
        </pc:picChg>
        <pc:picChg chg="add mod modCrop">
          <ac:chgData name="Charlie Homewood" userId="c89f7e8831f51518" providerId="LiveId" clId="{A55259C7-CD84-4189-99B8-2ED7DD2E4C16}" dt="2024-11-15T13:44:35.801" v="21384" actId="692"/>
          <ac:picMkLst>
            <pc:docMk/>
            <pc:sldMk cId="2759845778" sldId="269"/>
            <ac:picMk id="10" creationId="{C2C205C0-3CEE-0B9A-8BD8-9B66A13154CC}"/>
          </ac:picMkLst>
        </pc:picChg>
        <pc:picChg chg="add mod">
          <ac:chgData name="Charlie Homewood" userId="c89f7e8831f51518" providerId="LiveId" clId="{A55259C7-CD84-4189-99B8-2ED7DD2E4C16}" dt="2024-11-15T13:44:38.496" v="21385" actId="692"/>
          <ac:picMkLst>
            <pc:docMk/>
            <pc:sldMk cId="2759845778" sldId="269"/>
            <ac:picMk id="12" creationId="{049B7264-CCBA-D509-D115-24932A35E3CF}"/>
          </ac:picMkLst>
        </pc:picChg>
      </pc:sldChg>
      <pc:sldChg chg="modSp add del mod">
        <pc:chgData name="Charlie Homewood" userId="c89f7e8831f51518" providerId="LiveId" clId="{A55259C7-CD84-4189-99B8-2ED7DD2E4C16}" dt="2024-11-14T13:57:28.923" v="621" actId="47"/>
        <pc:sldMkLst>
          <pc:docMk/>
          <pc:sldMk cId="3142765311" sldId="269"/>
        </pc:sldMkLst>
        <pc:spChg chg="mod">
          <ac:chgData name="Charlie Homewood" userId="c89f7e8831f51518" providerId="LiveId" clId="{A55259C7-CD84-4189-99B8-2ED7DD2E4C16}" dt="2024-11-14T13:57:24.076" v="620" actId="20577"/>
          <ac:spMkLst>
            <pc:docMk/>
            <pc:sldMk cId="3142765311" sldId="269"/>
            <ac:spMk id="2" creationId="{3DA7E250-E910-C837-EBC8-76C397263D1D}"/>
          </ac:spMkLst>
        </pc:spChg>
      </pc:sldChg>
      <pc:sldChg chg="add del">
        <pc:chgData name="Charlie Homewood" userId="c89f7e8831f51518" providerId="LiveId" clId="{A55259C7-CD84-4189-99B8-2ED7DD2E4C16}" dt="2024-11-14T14:01:42.362" v="705"/>
        <pc:sldMkLst>
          <pc:docMk/>
          <pc:sldMk cId="298894937" sldId="270"/>
        </pc:sldMkLst>
      </pc:sldChg>
      <pc:sldChg chg="addSp delSp modSp add del mod ord setBg modNotesTx">
        <pc:chgData name="Charlie Homewood" userId="c89f7e8831f51518" providerId="LiveId" clId="{A55259C7-CD84-4189-99B8-2ED7DD2E4C16}" dt="2024-11-15T14:09:24.357" v="23372" actId="47"/>
        <pc:sldMkLst>
          <pc:docMk/>
          <pc:sldMk cId="886331549" sldId="270"/>
        </pc:sldMkLst>
        <pc:spChg chg="mod">
          <ac:chgData name="Charlie Homewood" userId="c89f7e8831f51518" providerId="LiveId" clId="{A55259C7-CD84-4189-99B8-2ED7DD2E4C16}" dt="2024-11-15T11:31:37.016" v="4034" actId="114"/>
          <ac:spMkLst>
            <pc:docMk/>
            <pc:sldMk cId="886331549" sldId="270"/>
            <ac:spMk id="2" creationId="{7324824B-24FE-DD82-91A3-B4D9A2D0BB3D}"/>
          </ac:spMkLst>
        </pc:spChg>
        <pc:picChg chg="add mod">
          <ac:chgData name="Charlie Homewood" userId="c89f7e8831f51518" providerId="LiveId" clId="{A55259C7-CD84-4189-99B8-2ED7DD2E4C16}" dt="2024-11-15T13:44:29.518" v="21383" actId="692"/>
          <ac:picMkLst>
            <pc:docMk/>
            <pc:sldMk cId="886331549" sldId="270"/>
            <ac:picMk id="4" creationId="{4A907FAC-C241-8919-3812-4082B7AFC842}"/>
          </ac:picMkLst>
        </pc:picChg>
        <pc:picChg chg="del">
          <ac:chgData name="Charlie Homewood" userId="c89f7e8831f51518" providerId="LiveId" clId="{A55259C7-CD84-4189-99B8-2ED7DD2E4C16}" dt="2024-11-14T14:02:18.675" v="718" actId="478"/>
          <ac:picMkLst>
            <pc:docMk/>
            <pc:sldMk cId="886331549" sldId="270"/>
            <ac:picMk id="10" creationId="{0FA64993-6831-E7AB-C18D-1BF3AB982A03}"/>
          </ac:picMkLst>
        </pc:picChg>
        <pc:picChg chg="del">
          <ac:chgData name="Charlie Homewood" userId="c89f7e8831f51518" providerId="LiveId" clId="{A55259C7-CD84-4189-99B8-2ED7DD2E4C16}" dt="2024-11-14T14:02:19.040" v="719" actId="478"/>
          <ac:picMkLst>
            <pc:docMk/>
            <pc:sldMk cId="886331549" sldId="270"/>
            <ac:picMk id="12" creationId="{BF7A7FF5-4467-5537-6BA4-A962E9DA8F73}"/>
          </ac:picMkLst>
        </pc:picChg>
      </pc:sldChg>
      <pc:sldChg chg="addSp delSp modSp add del mod setBg">
        <pc:chgData name="Charlie Homewood" userId="c89f7e8831f51518" providerId="LiveId" clId="{A55259C7-CD84-4189-99B8-2ED7DD2E4C16}" dt="2024-11-15T11:17:19.377" v="3431" actId="47"/>
        <pc:sldMkLst>
          <pc:docMk/>
          <pc:sldMk cId="2102667130" sldId="271"/>
        </pc:sldMkLst>
        <pc:spChg chg="mod">
          <ac:chgData name="Charlie Homewood" userId="c89f7e8831f51518" providerId="LiveId" clId="{A55259C7-CD84-4189-99B8-2ED7DD2E4C16}" dt="2024-11-14T14:03:13.323" v="727"/>
          <ac:spMkLst>
            <pc:docMk/>
            <pc:sldMk cId="2102667130" sldId="271"/>
            <ac:spMk id="2" creationId="{D26C8BFC-0422-05C8-AA3A-5192F2EB2C4A}"/>
          </ac:spMkLst>
        </pc:spChg>
        <pc:picChg chg="add mod">
          <ac:chgData name="Charlie Homewood" userId="c89f7e8831f51518" providerId="LiveId" clId="{A55259C7-CD84-4189-99B8-2ED7DD2E4C16}" dt="2024-11-15T11:17:11.364" v="3430" actId="692"/>
          <ac:picMkLst>
            <pc:docMk/>
            <pc:sldMk cId="2102667130" sldId="271"/>
            <ac:picMk id="4" creationId="{B6745D1E-9DED-7C9B-114E-F63D72677D57}"/>
          </ac:picMkLst>
        </pc:picChg>
        <pc:picChg chg="del">
          <ac:chgData name="Charlie Homewood" userId="c89f7e8831f51518" providerId="LiveId" clId="{A55259C7-CD84-4189-99B8-2ED7DD2E4C16}" dt="2024-11-14T14:03:15.957" v="728" actId="478"/>
          <ac:picMkLst>
            <pc:docMk/>
            <pc:sldMk cId="2102667130" sldId="271"/>
            <ac:picMk id="10" creationId="{72998CC3-ACEC-B055-39BC-84D81F08521D}"/>
          </ac:picMkLst>
        </pc:picChg>
        <pc:picChg chg="del">
          <ac:chgData name="Charlie Homewood" userId="c89f7e8831f51518" providerId="LiveId" clId="{A55259C7-CD84-4189-99B8-2ED7DD2E4C16}" dt="2024-11-14T14:03:16.339" v="729" actId="478"/>
          <ac:picMkLst>
            <pc:docMk/>
            <pc:sldMk cId="2102667130" sldId="271"/>
            <ac:picMk id="12" creationId="{BAB0C4AA-A2E3-A630-31A5-352C20D9D9A9}"/>
          </ac:picMkLst>
        </pc:picChg>
      </pc:sldChg>
      <pc:sldChg chg="addSp delSp modSp new mod setBg modNotesTx">
        <pc:chgData name="Charlie Homewood" userId="c89f7e8831f51518" providerId="LiveId" clId="{A55259C7-CD84-4189-99B8-2ED7DD2E4C16}" dt="2024-11-15T15:44:20.032" v="25923" actId="33524"/>
        <pc:sldMkLst>
          <pc:docMk/>
          <pc:sldMk cId="854665556" sldId="272"/>
        </pc:sldMkLst>
        <pc:spChg chg="add del mod">
          <ac:chgData name="Charlie Homewood" userId="c89f7e8831f51518" providerId="LiveId" clId="{A55259C7-CD84-4189-99B8-2ED7DD2E4C16}" dt="2024-11-15T11:34:45.467" v="4095" actId="478"/>
          <ac:spMkLst>
            <pc:docMk/>
            <pc:sldMk cId="854665556" sldId="272"/>
            <ac:spMk id="2" creationId="{090AE375-5534-4F70-EF44-AFE26986A467}"/>
          </ac:spMkLst>
        </pc:spChg>
        <pc:spChg chg="add del">
          <ac:chgData name="Charlie Homewood" userId="c89f7e8831f51518" providerId="LiveId" clId="{A55259C7-CD84-4189-99B8-2ED7DD2E4C16}" dt="2024-11-14T14:04:32.037" v="744" actId="478"/>
          <ac:spMkLst>
            <pc:docMk/>
            <pc:sldMk cId="854665556" sldId="272"/>
            <ac:spMk id="3" creationId="{288ADBAF-7341-4FB7-A440-8692CA5051F6}"/>
          </ac:spMkLst>
        </pc:spChg>
        <pc:spChg chg="mod">
          <ac:chgData name="Charlie Homewood" userId="c89f7e8831f51518" providerId="LiveId" clId="{A55259C7-CD84-4189-99B8-2ED7DD2E4C16}" dt="2024-11-15T13:45:00.588" v="21388" actId="692"/>
          <ac:spMkLst>
            <pc:docMk/>
            <pc:sldMk cId="854665556" sldId="272"/>
            <ac:spMk id="4" creationId="{F6265C8C-11E3-0525-4654-3A3ED367A1B4}"/>
          </ac:spMkLst>
        </pc:spChg>
        <pc:spChg chg="add del">
          <ac:chgData name="Charlie Homewood" userId="c89f7e8831f51518" providerId="LiveId" clId="{A55259C7-CD84-4189-99B8-2ED7DD2E4C16}" dt="2024-11-15T11:33:37.214" v="4055" actId="22"/>
          <ac:spMkLst>
            <pc:docMk/>
            <pc:sldMk cId="854665556" sldId="272"/>
            <ac:spMk id="5" creationId="{11AAE4EE-7A74-4657-C52D-C7DFB00ED1C4}"/>
          </ac:spMkLst>
        </pc:spChg>
        <pc:spChg chg="add del mod">
          <ac:chgData name="Charlie Homewood" userId="c89f7e8831f51518" providerId="LiveId" clId="{A55259C7-CD84-4189-99B8-2ED7DD2E4C16}" dt="2024-11-15T11:34:45.467" v="4095" actId="478"/>
          <ac:spMkLst>
            <pc:docMk/>
            <pc:sldMk cId="854665556" sldId="272"/>
            <ac:spMk id="8" creationId="{B731534F-F32E-7AC1-E412-3025D4AFA48E}"/>
          </ac:spMkLst>
        </pc:spChg>
        <pc:spChg chg="add mod">
          <ac:chgData name="Charlie Homewood" userId="c89f7e8831f51518" providerId="LiveId" clId="{A55259C7-CD84-4189-99B8-2ED7DD2E4C16}" dt="2024-11-15T11:34:44.040" v="4093" actId="20577"/>
          <ac:spMkLst>
            <pc:docMk/>
            <pc:sldMk cId="854665556" sldId="272"/>
            <ac:spMk id="9" creationId="{A7138B25-4107-44C4-D730-ACF204B14AB7}"/>
          </ac:spMkLst>
        </pc:spChg>
        <pc:picChg chg="add mod">
          <ac:chgData name="Charlie Homewood" userId="c89f7e8831f51518" providerId="LiveId" clId="{A55259C7-CD84-4189-99B8-2ED7DD2E4C16}" dt="2024-11-14T14:04:15.903" v="738"/>
          <ac:picMkLst>
            <pc:docMk/>
            <pc:sldMk cId="854665556" sldId="272"/>
            <ac:picMk id="5" creationId="{6218AB37-A284-8437-4FA7-CBB4EB8EDF34}"/>
          </ac:picMkLst>
        </pc:picChg>
        <pc:picChg chg="add mod">
          <ac:chgData name="Charlie Homewood" userId="c89f7e8831f51518" providerId="LiveId" clId="{A55259C7-CD84-4189-99B8-2ED7DD2E4C16}" dt="2024-11-15T13:44:48.769" v="21387" actId="692"/>
          <ac:picMkLst>
            <pc:docMk/>
            <pc:sldMk cId="854665556" sldId="272"/>
            <ac:picMk id="6" creationId="{F6282C74-5C65-C385-6115-93E27DDC27D6}"/>
          </ac:picMkLst>
        </pc:picChg>
      </pc:sldChg>
      <pc:sldChg chg="addSp delSp modSp add mod setBg modNotesTx">
        <pc:chgData name="Charlie Homewood" userId="c89f7e8831f51518" providerId="LiveId" clId="{A55259C7-CD84-4189-99B8-2ED7DD2E4C16}" dt="2024-11-15T15:44:41.137" v="26001" actId="20577"/>
        <pc:sldMkLst>
          <pc:docMk/>
          <pc:sldMk cId="2804610603" sldId="273"/>
        </pc:sldMkLst>
        <pc:spChg chg="del">
          <ac:chgData name="Charlie Homewood" userId="c89f7e8831f51518" providerId="LiveId" clId="{A55259C7-CD84-4189-99B8-2ED7DD2E4C16}" dt="2024-11-15T11:35:06.919" v="4097" actId="478"/>
          <ac:spMkLst>
            <pc:docMk/>
            <pc:sldMk cId="2804610603" sldId="273"/>
            <ac:spMk id="2" creationId="{50874B02-8E15-8656-C086-5FD055ECB192}"/>
          </ac:spMkLst>
        </pc:spChg>
        <pc:spChg chg="mod">
          <ac:chgData name="Charlie Homewood" userId="c89f7e8831f51518" providerId="LiveId" clId="{A55259C7-CD84-4189-99B8-2ED7DD2E4C16}" dt="2024-11-15T13:45:09.614" v="21390" actId="692"/>
          <ac:spMkLst>
            <pc:docMk/>
            <pc:sldMk cId="2804610603" sldId="273"/>
            <ac:spMk id="4" creationId="{8F3E5862-1241-8399-9238-1C4779A16CE8}"/>
          </ac:spMkLst>
        </pc:spChg>
        <pc:spChg chg="add del mod">
          <ac:chgData name="Charlie Homewood" userId="c89f7e8831f51518" providerId="LiveId" clId="{A55259C7-CD84-4189-99B8-2ED7DD2E4C16}" dt="2024-11-15T11:35:08.253" v="4098" actId="478"/>
          <ac:spMkLst>
            <pc:docMk/>
            <pc:sldMk cId="2804610603" sldId="273"/>
            <ac:spMk id="6" creationId="{DED05C84-085C-C83A-5C94-983756E9D385}"/>
          </ac:spMkLst>
        </pc:spChg>
        <pc:spChg chg="add mod">
          <ac:chgData name="Charlie Homewood" userId="c89f7e8831f51518" providerId="LiveId" clId="{A55259C7-CD84-4189-99B8-2ED7DD2E4C16}" dt="2024-11-15T11:35:08.679" v="4099"/>
          <ac:spMkLst>
            <pc:docMk/>
            <pc:sldMk cId="2804610603" sldId="273"/>
            <ac:spMk id="7" creationId="{ECF27698-4F4F-EEF2-C0A7-37915EAD0BF9}"/>
          </ac:spMkLst>
        </pc:spChg>
        <pc:picChg chg="add mod">
          <ac:chgData name="Charlie Homewood" userId="c89f7e8831f51518" providerId="LiveId" clId="{A55259C7-CD84-4189-99B8-2ED7DD2E4C16}" dt="2024-11-15T13:45:05.760" v="21389" actId="692"/>
          <ac:picMkLst>
            <pc:docMk/>
            <pc:sldMk cId="2804610603" sldId="273"/>
            <ac:picMk id="5" creationId="{A1419BBB-89B7-9041-28F8-B8D5DE015198}"/>
          </ac:picMkLst>
        </pc:picChg>
        <pc:picChg chg="del">
          <ac:chgData name="Charlie Homewood" userId="c89f7e8831f51518" providerId="LiveId" clId="{A55259C7-CD84-4189-99B8-2ED7DD2E4C16}" dt="2024-11-14T14:07:45.388" v="1092" actId="478"/>
          <ac:picMkLst>
            <pc:docMk/>
            <pc:sldMk cId="2804610603" sldId="273"/>
            <ac:picMk id="6" creationId="{6460B545-734F-4866-E30F-36BA6A62605F}"/>
          </ac:picMkLst>
        </pc:picChg>
      </pc:sldChg>
      <pc:sldChg chg="addSp delSp modSp add mod setBg modNotesTx">
        <pc:chgData name="Charlie Homewood" userId="c89f7e8831f51518" providerId="LiveId" clId="{A55259C7-CD84-4189-99B8-2ED7DD2E4C16}" dt="2024-11-15T15:36:28.252" v="25419" actId="20577"/>
        <pc:sldMkLst>
          <pc:docMk/>
          <pc:sldMk cId="1630123058" sldId="274"/>
        </pc:sldMkLst>
        <pc:spChg chg="mod">
          <ac:chgData name="Charlie Homewood" userId="c89f7e8831f51518" providerId="LiveId" clId="{A55259C7-CD84-4189-99B8-2ED7DD2E4C16}" dt="2024-11-15T11:38:35.210" v="4142" actId="403"/>
          <ac:spMkLst>
            <pc:docMk/>
            <pc:sldMk cId="1630123058" sldId="274"/>
            <ac:spMk id="2" creationId="{272CD29E-9093-BD89-CE89-804325D2366D}"/>
          </ac:spMkLst>
        </pc:spChg>
        <pc:spChg chg="mod">
          <ac:chgData name="Charlie Homewood" userId="c89f7e8831f51518" providerId="LiveId" clId="{A55259C7-CD84-4189-99B8-2ED7DD2E4C16}" dt="2024-11-15T13:45:14.426" v="21391" actId="692"/>
          <ac:spMkLst>
            <pc:docMk/>
            <pc:sldMk cId="1630123058" sldId="274"/>
            <ac:spMk id="4" creationId="{C9ACB726-E5C5-B3B8-1E69-A4618131A541}"/>
          </ac:spMkLst>
        </pc:spChg>
        <pc:picChg chg="del">
          <ac:chgData name="Charlie Homewood" userId="c89f7e8831f51518" providerId="LiveId" clId="{A55259C7-CD84-4189-99B8-2ED7DD2E4C16}" dt="2024-11-14T14:12:21.496" v="1593" actId="478"/>
          <ac:picMkLst>
            <pc:docMk/>
            <pc:sldMk cId="1630123058" sldId="274"/>
            <ac:picMk id="5" creationId="{0C406D59-8D23-DCA6-5400-D6EBCEA7B97A}"/>
          </ac:picMkLst>
        </pc:picChg>
        <pc:picChg chg="add del">
          <ac:chgData name="Charlie Homewood" userId="c89f7e8831f51518" providerId="LiveId" clId="{A55259C7-CD84-4189-99B8-2ED7DD2E4C16}" dt="2024-11-14T14:12:20.407" v="1592" actId="22"/>
          <ac:picMkLst>
            <pc:docMk/>
            <pc:sldMk cId="1630123058" sldId="274"/>
            <ac:picMk id="6" creationId="{1915720D-7265-0363-4A6D-C2EF5161F231}"/>
          </ac:picMkLst>
        </pc:picChg>
        <pc:picChg chg="add mod">
          <ac:chgData name="Charlie Homewood" userId="c89f7e8831f51518" providerId="LiveId" clId="{A55259C7-CD84-4189-99B8-2ED7DD2E4C16}" dt="2024-11-15T13:45:18.369" v="21392" actId="692"/>
          <ac:picMkLst>
            <pc:docMk/>
            <pc:sldMk cId="1630123058" sldId="274"/>
            <ac:picMk id="8" creationId="{FD90F0B4-789B-57E9-AFD2-1FEE24D2FDC5}"/>
          </ac:picMkLst>
        </pc:picChg>
      </pc:sldChg>
      <pc:sldChg chg="addSp delSp modSp add mod setBg modNotesTx">
        <pc:chgData name="Charlie Homewood" userId="c89f7e8831f51518" providerId="LiveId" clId="{A55259C7-CD84-4189-99B8-2ED7DD2E4C16}" dt="2024-11-15T15:37:48.759" v="25775" actId="20577"/>
        <pc:sldMkLst>
          <pc:docMk/>
          <pc:sldMk cId="109020140" sldId="275"/>
        </pc:sldMkLst>
        <pc:spChg chg="del mod">
          <ac:chgData name="Charlie Homewood" userId="c89f7e8831f51518" providerId="LiveId" clId="{A55259C7-CD84-4189-99B8-2ED7DD2E4C16}" dt="2024-11-15T11:38:57.695" v="4143" actId="478"/>
          <ac:spMkLst>
            <pc:docMk/>
            <pc:sldMk cId="109020140" sldId="275"/>
            <ac:spMk id="2" creationId="{207C3032-747F-1D9F-6A65-4DDBE08385F4}"/>
          </ac:spMkLst>
        </pc:spChg>
        <pc:spChg chg="mod">
          <ac:chgData name="Charlie Homewood" userId="c89f7e8831f51518" providerId="LiveId" clId="{A55259C7-CD84-4189-99B8-2ED7DD2E4C16}" dt="2024-11-15T13:45:22.703" v="21393" actId="692"/>
          <ac:spMkLst>
            <pc:docMk/>
            <pc:sldMk cId="109020140" sldId="275"/>
            <ac:spMk id="4" creationId="{10D36DD8-AF64-2132-E7A9-6AD24FD075D3}"/>
          </ac:spMkLst>
        </pc:spChg>
        <pc:spChg chg="add del mod">
          <ac:chgData name="Charlie Homewood" userId="c89f7e8831f51518" providerId="LiveId" clId="{A55259C7-CD84-4189-99B8-2ED7DD2E4C16}" dt="2024-11-15T11:39:00.538" v="4144" actId="478"/>
          <ac:spMkLst>
            <pc:docMk/>
            <pc:sldMk cId="109020140" sldId="275"/>
            <ac:spMk id="6" creationId="{CFBE20E9-0250-E59F-660A-60392DE3C4D1}"/>
          </ac:spMkLst>
        </pc:spChg>
        <pc:spChg chg="add mod">
          <ac:chgData name="Charlie Homewood" userId="c89f7e8831f51518" providerId="LiveId" clId="{A55259C7-CD84-4189-99B8-2ED7DD2E4C16}" dt="2024-11-15T11:39:05.331" v="4155" actId="20577"/>
          <ac:spMkLst>
            <pc:docMk/>
            <pc:sldMk cId="109020140" sldId="275"/>
            <ac:spMk id="7" creationId="{8BC1513E-31B5-F946-07E3-818CF626772E}"/>
          </ac:spMkLst>
        </pc:spChg>
        <pc:picChg chg="add mod">
          <ac:chgData name="Charlie Homewood" userId="c89f7e8831f51518" providerId="LiveId" clId="{A55259C7-CD84-4189-99B8-2ED7DD2E4C16}" dt="2024-11-15T13:45:25.485" v="21394" actId="692"/>
          <ac:picMkLst>
            <pc:docMk/>
            <pc:sldMk cId="109020140" sldId="275"/>
            <ac:picMk id="5" creationId="{464BD416-4AAF-C8FC-F20C-0E4174B54633}"/>
          </ac:picMkLst>
        </pc:picChg>
        <pc:picChg chg="del">
          <ac:chgData name="Charlie Homewood" userId="c89f7e8831f51518" providerId="LiveId" clId="{A55259C7-CD84-4189-99B8-2ED7DD2E4C16}" dt="2024-11-14T14:18:17.884" v="2107" actId="478"/>
          <ac:picMkLst>
            <pc:docMk/>
            <pc:sldMk cId="109020140" sldId="275"/>
            <ac:picMk id="8" creationId="{76DE6914-6AF8-05BE-4307-F5398EA39356}"/>
          </ac:picMkLst>
        </pc:picChg>
      </pc:sldChg>
      <pc:sldChg chg="addSp modSp add mod setBg modNotesTx">
        <pc:chgData name="Charlie Homewood" userId="c89f7e8831f51518" providerId="LiveId" clId="{A55259C7-CD84-4189-99B8-2ED7DD2E4C16}" dt="2024-11-15T16:00:34.729" v="26133" actId="20577"/>
        <pc:sldMkLst>
          <pc:docMk/>
          <pc:sldMk cId="2200475416" sldId="276"/>
        </pc:sldMkLst>
        <pc:spChg chg="mod">
          <ac:chgData name="Charlie Homewood" userId="c89f7e8831f51518" providerId="LiveId" clId="{A55259C7-CD84-4189-99B8-2ED7DD2E4C16}" dt="2024-11-15T11:43:33.354" v="4200" actId="113"/>
          <ac:spMkLst>
            <pc:docMk/>
            <pc:sldMk cId="2200475416" sldId="276"/>
            <ac:spMk id="2" creationId="{E15BEA47-DA6C-7A78-EC07-6991EF8D40F3}"/>
          </ac:spMkLst>
        </pc:spChg>
        <pc:spChg chg="mod">
          <ac:chgData name="Charlie Homewood" userId="c89f7e8831f51518" providerId="LiveId" clId="{A55259C7-CD84-4189-99B8-2ED7DD2E4C16}" dt="2024-11-15T13:45:33.649" v="21396" actId="692"/>
          <ac:spMkLst>
            <pc:docMk/>
            <pc:sldMk cId="2200475416" sldId="276"/>
            <ac:spMk id="3" creationId="{68641EF6-50A5-B2BC-3447-C331FA28E421}"/>
          </ac:spMkLst>
        </pc:spChg>
        <pc:spChg chg="add mod">
          <ac:chgData name="Charlie Homewood" userId="c89f7e8831f51518" providerId="LiveId" clId="{A55259C7-CD84-4189-99B8-2ED7DD2E4C16}" dt="2024-11-15T13:45:31.080" v="21395" actId="692"/>
          <ac:spMkLst>
            <pc:docMk/>
            <pc:sldMk cId="2200475416" sldId="276"/>
            <ac:spMk id="5" creationId="{EC561D4F-3C0A-4BD7-0C84-736F4F14EBA7}"/>
          </ac:spMkLst>
        </pc:spChg>
      </pc:sldChg>
      <pc:sldChg chg="add del">
        <pc:chgData name="Charlie Homewood" userId="c89f7e8831f51518" providerId="LiveId" clId="{A55259C7-CD84-4189-99B8-2ED7DD2E4C16}" dt="2024-11-14T14:21:54.005" v="2422" actId="47"/>
        <pc:sldMkLst>
          <pc:docMk/>
          <pc:sldMk cId="2795734918" sldId="276"/>
        </pc:sldMkLst>
      </pc:sldChg>
      <pc:sldChg chg="modSp new mod setBg modNotesTx">
        <pc:chgData name="Charlie Homewood" userId="c89f7e8831f51518" providerId="LiveId" clId="{A55259C7-CD84-4189-99B8-2ED7DD2E4C16}" dt="2024-11-15T13:34:32.785" v="21239" actId="20577"/>
        <pc:sldMkLst>
          <pc:docMk/>
          <pc:sldMk cId="33382661" sldId="277"/>
        </pc:sldMkLst>
        <pc:spChg chg="mod">
          <ac:chgData name="Charlie Homewood" userId="c89f7e8831f51518" providerId="LiveId" clId="{A55259C7-CD84-4189-99B8-2ED7DD2E4C16}" dt="2024-11-15T11:19:13.705" v="3457" actId="113"/>
          <ac:spMkLst>
            <pc:docMk/>
            <pc:sldMk cId="33382661" sldId="277"/>
            <ac:spMk id="2" creationId="{7371FCB5-A82A-FC1F-5B05-1E03D8C87228}"/>
          </ac:spMkLst>
        </pc:spChg>
      </pc:sldChg>
      <pc:sldChg chg="new del">
        <pc:chgData name="Charlie Homewood" userId="c89f7e8831f51518" providerId="LiveId" clId="{A55259C7-CD84-4189-99B8-2ED7DD2E4C16}" dt="2024-11-14T14:45:31.349" v="3324" actId="47"/>
        <pc:sldMkLst>
          <pc:docMk/>
          <pc:sldMk cId="543401743" sldId="277"/>
        </pc:sldMkLst>
      </pc:sldChg>
      <pc:sldChg chg="new del">
        <pc:chgData name="Charlie Homewood" userId="c89f7e8831f51518" providerId="LiveId" clId="{A55259C7-CD84-4189-99B8-2ED7DD2E4C16}" dt="2024-11-14T14:45:37.669" v="3326" actId="2696"/>
        <pc:sldMkLst>
          <pc:docMk/>
          <pc:sldMk cId="749593371" sldId="277"/>
        </pc:sldMkLst>
      </pc:sldChg>
      <pc:sldChg chg="add del">
        <pc:chgData name="Charlie Homewood" userId="c89f7e8831f51518" providerId="LiveId" clId="{A55259C7-CD84-4189-99B8-2ED7DD2E4C16}" dt="2024-11-14T14:25:51.565" v="2863" actId="47"/>
        <pc:sldMkLst>
          <pc:docMk/>
          <pc:sldMk cId="3164271695" sldId="277"/>
        </pc:sldMkLst>
      </pc:sldChg>
      <pc:sldChg chg="modSp add mod setBg">
        <pc:chgData name="Charlie Homewood" userId="c89f7e8831f51518" providerId="LiveId" clId="{A55259C7-CD84-4189-99B8-2ED7DD2E4C16}" dt="2024-11-15T11:31:20.167" v="4031" actId="113"/>
        <pc:sldMkLst>
          <pc:docMk/>
          <pc:sldMk cId="1961823726" sldId="278"/>
        </pc:sldMkLst>
        <pc:spChg chg="mod">
          <ac:chgData name="Charlie Homewood" userId="c89f7e8831f51518" providerId="LiveId" clId="{A55259C7-CD84-4189-99B8-2ED7DD2E4C16}" dt="2024-11-15T11:31:20.167" v="4031" actId="113"/>
          <ac:spMkLst>
            <pc:docMk/>
            <pc:sldMk cId="1961823726" sldId="278"/>
            <ac:spMk id="2" creationId="{D9161D91-10B2-44C9-A83A-B3F9F4B6F38D}"/>
          </ac:spMkLst>
        </pc:spChg>
      </pc:sldChg>
      <pc:sldChg chg="modSp new del mod">
        <pc:chgData name="Charlie Homewood" userId="c89f7e8831f51518" providerId="LiveId" clId="{A55259C7-CD84-4189-99B8-2ED7DD2E4C16}" dt="2024-11-14T14:26:41.804" v="2879" actId="47"/>
        <pc:sldMkLst>
          <pc:docMk/>
          <pc:sldMk cId="2620343125" sldId="278"/>
        </pc:sldMkLst>
        <pc:spChg chg="mod">
          <ac:chgData name="Charlie Homewood" userId="c89f7e8831f51518" providerId="LiveId" clId="{A55259C7-CD84-4189-99B8-2ED7DD2E4C16}" dt="2024-11-14T14:25:57.631" v="2864"/>
          <ac:spMkLst>
            <pc:docMk/>
            <pc:sldMk cId="2620343125" sldId="278"/>
            <ac:spMk id="2" creationId="{77E985E0-61D9-A462-1143-02EEDCB32364}"/>
          </ac:spMkLst>
        </pc:spChg>
        <pc:spChg chg="mod">
          <ac:chgData name="Charlie Homewood" userId="c89f7e8831f51518" providerId="LiveId" clId="{A55259C7-CD84-4189-99B8-2ED7DD2E4C16}" dt="2024-11-14T14:26:36.065" v="2878" actId="255"/>
          <ac:spMkLst>
            <pc:docMk/>
            <pc:sldMk cId="2620343125" sldId="278"/>
            <ac:spMk id="3" creationId="{D9CD59D0-4401-909C-840E-15EAB64CCC3C}"/>
          </ac:spMkLst>
        </pc:spChg>
        <pc:spChg chg="mod">
          <ac:chgData name="Charlie Homewood" userId="c89f7e8831f51518" providerId="LiveId" clId="{A55259C7-CD84-4189-99B8-2ED7DD2E4C16}" dt="2024-11-14T14:26:21.892" v="2876" actId="403"/>
          <ac:spMkLst>
            <pc:docMk/>
            <pc:sldMk cId="2620343125" sldId="278"/>
            <ac:spMk id="4" creationId="{13524D15-2351-A683-03AB-06D2F44BD589}"/>
          </ac:spMkLst>
        </pc:spChg>
      </pc:sldChg>
      <pc:sldChg chg="modSp add mod setBg modNotesTx">
        <pc:chgData name="Charlie Homewood" userId="c89f7e8831f51518" providerId="LiveId" clId="{A55259C7-CD84-4189-99B8-2ED7DD2E4C16}" dt="2024-11-15T13:05:24.435" v="15843" actId="20577"/>
        <pc:sldMkLst>
          <pc:docMk/>
          <pc:sldMk cId="375245718" sldId="279"/>
        </pc:sldMkLst>
        <pc:spChg chg="mod">
          <ac:chgData name="Charlie Homewood" userId="c89f7e8831f51518" providerId="LiveId" clId="{A55259C7-CD84-4189-99B8-2ED7DD2E4C16}" dt="2024-11-15T11:31:15.479" v="4030" actId="113"/>
          <ac:spMkLst>
            <pc:docMk/>
            <pc:sldMk cId="375245718" sldId="279"/>
            <ac:spMk id="2" creationId="{78B16E04-3509-11F6-93C0-CE71EA7A36A6}"/>
          </ac:spMkLst>
        </pc:spChg>
      </pc:sldChg>
      <pc:sldChg chg="modSp add mod setBg">
        <pc:chgData name="Charlie Homewood" userId="c89f7e8831f51518" providerId="LiveId" clId="{A55259C7-CD84-4189-99B8-2ED7DD2E4C16}" dt="2024-11-15T11:43:24.525" v="4191" actId="113"/>
        <pc:sldMkLst>
          <pc:docMk/>
          <pc:sldMk cId="1528946744" sldId="280"/>
        </pc:sldMkLst>
        <pc:spChg chg="mod">
          <ac:chgData name="Charlie Homewood" userId="c89f7e8831f51518" providerId="LiveId" clId="{A55259C7-CD84-4189-99B8-2ED7DD2E4C16}" dt="2024-11-15T11:43:24.525" v="4191" actId="113"/>
          <ac:spMkLst>
            <pc:docMk/>
            <pc:sldMk cId="1528946744" sldId="280"/>
            <ac:spMk id="2" creationId="{83EA30BB-041F-C661-9848-CBB6BCE449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C7DEF-39EC-4957-A5CB-DC86A4E75F6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AF8B-DE10-4300-A9AD-437F131EF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5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Okay, so in this presentation I will be going over my analysis work aiming to make recommendations for SussexBudgetProductions’ next movie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9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assumption made by senior leadership, if false, would dramatically impact how we interpret our conclusions.</a:t>
            </a:r>
          </a:p>
          <a:p>
            <a:endParaRPr lang="en-GB" dirty="0"/>
          </a:p>
          <a:p>
            <a:r>
              <a:rPr lang="en-GB" dirty="0"/>
              <a:t>So I created a profit column and correlated it with </a:t>
            </a:r>
            <a:r>
              <a:rPr lang="en-GB" dirty="0" err="1"/>
              <a:t>imdb</a:t>
            </a:r>
            <a:r>
              <a:rPr lang="en-GB" dirty="0"/>
              <a:t> score. Finding no correlation</a:t>
            </a:r>
          </a:p>
          <a:p>
            <a:endParaRPr lang="en-GB" dirty="0"/>
          </a:p>
          <a:p>
            <a:r>
              <a:rPr lang="en-GB" dirty="0"/>
              <a:t>Upon inspecting the data, it appears budgets are expressed in native currency and gross and budget are not inflation adjusted</a:t>
            </a:r>
          </a:p>
          <a:p>
            <a:endParaRPr lang="en-GB" dirty="0"/>
          </a:p>
          <a:p>
            <a:r>
              <a:rPr lang="en-GB" dirty="0"/>
              <a:t>Dropping non-US rows and adjusting for inflation still resulted in a weak correlation between </a:t>
            </a:r>
            <a:r>
              <a:rPr lang="en-GB" dirty="0" err="1"/>
              <a:t>imdb</a:t>
            </a:r>
            <a:r>
              <a:rPr lang="en-GB" dirty="0"/>
              <a:t> score and profit</a:t>
            </a:r>
          </a:p>
          <a:p>
            <a:endParaRPr lang="en-GB" dirty="0"/>
          </a:p>
          <a:p>
            <a:r>
              <a:rPr lang="en-GB" dirty="0"/>
              <a:t>As such, any recommendations we make will be caveated by this weak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8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Lastly, I didn’t find any relationship between </a:t>
            </a:r>
            <a:r>
              <a:rPr lang="en-GB" dirty="0" err="1"/>
              <a:t>imdb</a:t>
            </a:r>
            <a:r>
              <a:rPr lang="en-GB" dirty="0"/>
              <a:t> score and title year, so I did not exclude movies based on when they were released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9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now let’s discuss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56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Firstly, we can note some summary information about the dataset</a:t>
            </a:r>
          </a:p>
          <a:p>
            <a:endParaRPr lang="en-GB" dirty="0"/>
          </a:p>
          <a:p>
            <a:r>
              <a:rPr lang="en-GB" dirty="0"/>
              <a:t>Here’s a table listing the top 10 highest rated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6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we can also see the top 5 most common genres in the dataset, along with some histograms shows how their </a:t>
            </a:r>
            <a:r>
              <a:rPr lang="en-GB" dirty="0" err="1"/>
              <a:t>imdb</a:t>
            </a:r>
            <a:r>
              <a:rPr lang="en-GB" dirty="0"/>
              <a:t> scores are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5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Now, let’s begin our hypothesis tests, starting with hypothesis 1</a:t>
            </a:r>
          </a:p>
          <a:p>
            <a:endParaRPr lang="en-GB" dirty="0"/>
          </a:p>
          <a:p>
            <a:r>
              <a:rPr lang="en-GB" dirty="0"/>
              <a:t>Checking the assumption of a t-test using P-P plots, we find both horror and romance </a:t>
            </a:r>
            <a:r>
              <a:rPr lang="en-GB" dirty="0" err="1"/>
              <a:t>imdb</a:t>
            </a:r>
            <a:r>
              <a:rPr lang="en-GB" dirty="0"/>
              <a:t> distributions are Gaussian</a:t>
            </a:r>
          </a:p>
          <a:p>
            <a:endParaRPr lang="en-GB" dirty="0"/>
          </a:p>
          <a:p>
            <a:r>
              <a:rPr lang="en-GB" dirty="0"/>
              <a:t>And so, our assumption is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41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we can now interpret the results </a:t>
            </a:r>
          </a:p>
          <a:p>
            <a:endParaRPr lang="en-GB" dirty="0"/>
          </a:p>
          <a:p>
            <a:r>
              <a:rPr lang="en-GB" dirty="0"/>
              <a:t>So the t-test provided a significant t-statistic. As such, we can reject the null hypothesis and assume there is a significant difference between the two genre’s average </a:t>
            </a:r>
            <a:r>
              <a:rPr lang="en-GB" dirty="0" err="1"/>
              <a:t>imdb</a:t>
            </a:r>
            <a:r>
              <a:rPr lang="en-GB" dirty="0"/>
              <a:t> scores. </a:t>
            </a:r>
          </a:p>
          <a:p>
            <a:endParaRPr lang="en-GB" dirty="0"/>
          </a:p>
          <a:p>
            <a:r>
              <a:rPr lang="en-GB" dirty="0"/>
              <a:t>Romance has the higher average, so it is the recommended 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38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hypothesis 2, by just looking at directors who have made at least 1 romance movie, a one-way ANOVA reveals there is a significant f-statistic, so we can then find the significantly different directors using Tukey’s HSD</a:t>
            </a:r>
          </a:p>
          <a:p>
            <a:endParaRPr lang="en-GB" dirty="0"/>
          </a:p>
          <a:p>
            <a:r>
              <a:rPr lang="en-GB" dirty="0"/>
              <a:t>The red line shows the split between high and low </a:t>
            </a:r>
            <a:r>
              <a:rPr lang="en-GB" dirty="0" err="1"/>
              <a:t>imdb</a:t>
            </a:r>
            <a:r>
              <a:rPr lang="en-GB" dirty="0"/>
              <a:t> directors and directors in the high </a:t>
            </a:r>
            <a:r>
              <a:rPr lang="en-GB" dirty="0" err="1"/>
              <a:t>imdb</a:t>
            </a:r>
            <a:r>
              <a:rPr lang="en-GB" dirty="0"/>
              <a:t> group who’s error bars do not overlap the green line are significantly higher than the low </a:t>
            </a:r>
            <a:r>
              <a:rPr lang="en-GB" dirty="0" err="1"/>
              <a:t>imdb</a:t>
            </a:r>
            <a:r>
              <a:rPr lang="en-GB" dirty="0"/>
              <a:t> group. 3 directors meet this criteria, with Richard Linklater having the highest average </a:t>
            </a:r>
            <a:r>
              <a:rPr lang="en-GB" dirty="0" err="1"/>
              <a:t>imdb</a:t>
            </a:r>
            <a:r>
              <a:rPr lang="en-GB" dirty="0"/>
              <a:t> and so is our recommended director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7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for hypothesis 3, the same approach was applied, also finding a significant f-statistic, with Kate Winslet and Ryan Gosling as the two significantly highest </a:t>
            </a:r>
            <a:r>
              <a:rPr lang="en-GB" dirty="0" err="1"/>
              <a:t>imdb</a:t>
            </a:r>
            <a:r>
              <a:rPr lang="en-GB" dirty="0"/>
              <a:t> actors. Given Kate Winslet’s average is slightly higher than Ryan Gosling’s, she is the recommended lead 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7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to conclude, this analysis recommends the next movie be a romance movie, directed by Richard Linklater, starring Kate Winslet</a:t>
            </a:r>
          </a:p>
          <a:p>
            <a:endParaRPr lang="en-GB" dirty="0"/>
          </a:p>
          <a:p>
            <a:r>
              <a:rPr lang="en-GB" dirty="0"/>
              <a:t>And the following are some limitations that need to be considered when interpreting these recommendations</a:t>
            </a:r>
          </a:p>
          <a:p>
            <a:endParaRPr lang="en-GB" dirty="0"/>
          </a:p>
          <a:p>
            <a:r>
              <a:rPr lang="en-GB" dirty="0"/>
              <a:t>Thank you for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2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1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the company’s last movie failed at the box office, losing £400k</a:t>
            </a:r>
          </a:p>
          <a:p>
            <a:endParaRPr lang="en-GB" dirty="0"/>
          </a:p>
          <a:p>
            <a:r>
              <a:rPr lang="en-GB" dirty="0"/>
              <a:t>In response, the CEO wants the next movie either be a romance </a:t>
            </a:r>
            <a:r>
              <a:rPr lang="en-GB"/>
              <a:t>or horror movie, and </a:t>
            </a:r>
            <a:r>
              <a:rPr lang="en-GB" dirty="0"/>
              <a:t>the aim in this project is to recommend one of these two genres, along with a director and actor to star in the movie.</a:t>
            </a:r>
          </a:p>
          <a:p>
            <a:endParaRPr lang="en-GB" dirty="0"/>
          </a:p>
          <a:p>
            <a:r>
              <a:rPr lang="en-GB" dirty="0"/>
              <a:t>Senior leadership assume a higher IMDb score implies higher profits – but we’ll look into this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3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dataset provided is the metadata of each movie listed on IMDb.com</a:t>
            </a:r>
          </a:p>
          <a:p>
            <a:endParaRPr lang="en-GB" dirty="0"/>
          </a:p>
          <a:p>
            <a:r>
              <a:rPr lang="en-GB" dirty="0"/>
              <a:t>This dataset contains over 5000 rows and 28 columns, where each row presumably refers to a unique movie (we’ll check that during data cleaning) and each column refers some feature about each movie, and some examples are listed on the slid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in order to recommend a genre, director and actor, we need to specify a set of testable hypotheses</a:t>
            </a:r>
          </a:p>
          <a:p>
            <a:endParaRPr lang="en-GB" dirty="0"/>
          </a:p>
          <a:p>
            <a:r>
              <a:rPr lang="en-GB" dirty="0"/>
              <a:t>Addressing each of these hypotheses with, relevant statistical tests, will provide the recommendations for the next movie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begin by testing hypothesis 1 with a Welch’s t-test. If non-significant, we fail to reject the null and can’t recommend a genre. If there is a significant difference, we choose the genre with the highest average</a:t>
            </a:r>
          </a:p>
          <a:p>
            <a:endParaRPr lang="en-GB" dirty="0"/>
          </a:p>
          <a:p>
            <a:r>
              <a:rPr lang="en-GB" dirty="0"/>
              <a:t>For hypothesis 2, we can use a one-way ANOVA. If non-significant, again we can’t suggest a director. But if there is a significant f-statistic, we can use Tukey’s HSD to determine which directors have at least 1 pairwise significant difference and then plot these directors on a mean plots and choose the director with the highest significantly different average </a:t>
            </a:r>
            <a:r>
              <a:rPr lang="en-GB" dirty="0" err="1"/>
              <a:t>imdb</a:t>
            </a:r>
            <a:r>
              <a:rPr lang="en-GB" dirty="0"/>
              <a:t> score</a:t>
            </a:r>
          </a:p>
          <a:p>
            <a:endParaRPr lang="en-GB" dirty="0"/>
          </a:p>
          <a:p>
            <a:r>
              <a:rPr lang="en-GB" dirty="0"/>
              <a:t>The same logic applies to hypothesis 3, except with lead actors instead of directors</a:t>
            </a:r>
          </a:p>
          <a:p>
            <a:endParaRPr lang="en-GB" dirty="0"/>
          </a:p>
          <a:p>
            <a:r>
              <a:rPr lang="en-GB" dirty="0"/>
              <a:t>The results from these tests will therefore be our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5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to save time I’ll go through the data cleaning fairly quickly,</a:t>
            </a:r>
          </a:p>
          <a:p>
            <a:endParaRPr lang="en-GB" dirty="0"/>
          </a:p>
          <a:p>
            <a:r>
              <a:rPr lang="en-GB" dirty="0"/>
              <a:t>Removing duplicates and “non-movie” rows dropped 226 rows in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9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Imdb</a:t>
            </a:r>
            <a:r>
              <a:rPr lang="en-GB" dirty="0"/>
              <a:t> reviews with low review counts are unreliable</a:t>
            </a:r>
          </a:p>
          <a:p>
            <a:endParaRPr lang="en-GB" dirty="0"/>
          </a:p>
          <a:p>
            <a:r>
              <a:rPr lang="en-GB" dirty="0"/>
              <a:t>These histograms show the distribution of review counts in our data set, which follows a log normal distribution</a:t>
            </a:r>
          </a:p>
          <a:p>
            <a:endParaRPr lang="en-GB" dirty="0"/>
          </a:p>
          <a:p>
            <a:r>
              <a:rPr lang="en-GB" dirty="0"/>
              <a:t>The negative skew in the bottom left figure is caused by review counts less than 1000, so I dropped 364 rows meeting this criteria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9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Regarding missing data, I checked to make sure romance and horror films did not have any systematic relationship with null values – which they don’t</a:t>
            </a:r>
          </a:p>
          <a:p>
            <a:endParaRPr lang="en-GB" dirty="0"/>
          </a:p>
          <a:p>
            <a:r>
              <a:rPr lang="en-GB" dirty="0"/>
              <a:t>I then chose to drop nulls values from just the gross and budget columns, so that I could assess the </a:t>
            </a:r>
            <a:r>
              <a:rPr lang="en-GB" dirty="0" err="1"/>
              <a:t>imdb</a:t>
            </a:r>
            <a:r>
              <a:rPr lang="en-GB" dirty="0"/>
              <a:t>-profit assumption. This dropped 263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AF8B-DE10-4300-A9AD-437F131EF85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3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B8C2-35D2-3EAD-880F-41A8FDDE3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8A03-2B19-37AD-23D1-8DECC4472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612D-4F5E-49D8-401A-07B2D5C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FD56-6749-D717-9941-067D13CB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3B8-5ED7-D6F4-561E-D7FA94E9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9C28-CB54-FDFB-DB2C-9504D59F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290C6-B81A-3D9D-E56E-5604F5F2B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72EA-A6E9-AAEA-28CD-CC216DA3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3CBC-803D-30C9-7239-CE940D1F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A81F-F7EE-2824-3259-DB1B9458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AB556-EB3C-3146-3BD5-9CA7C299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CD1D6-33F9-C15F-8D73-ADC9DA31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61C2-126D-F790-32ED-2942E072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CB60-654E-33D5-E8E3-CEBCF4C8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A3AD-4E8F-A2AC-40A8-57BAC0F6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3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BE00-B497-EFE6-7652-67B55C2C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9CDD-6343-4040-C949-5489FC9F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D92E-DE53-3C9D-5C7D-A2AE795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B40C-E961-DC64-73FA-22F20A97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34C7-2AF5-1F97-A05C-5598D8CC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7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F0A9-3FA9-E4E2-D637-184FA8C4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A4D5-65B0-0D96-938C-512EA7CC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6E8B-B5B0-2890-B57F-254FF406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D3C-054E-B0F1-6006-663901D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9E36-EB1C-BC46-9862-EC462CA8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B7AD-8124-A98C-8AF7-A66B25A5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A16D-5F10-8747-C366-D71088A6A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B465-AD23-076C-1B4D-A8ED825F2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20F20-9446-43AB-B8C8-876E7675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1BBE3-876C-DEF5-F890-CE14023A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D5D37-0AF2-1253-1D6D-B34FF598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1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B179-7687-32D5-10F0-4C6E507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2332A-B0E1-71E8-1FF2-1FA93E89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8C8B-BF7E-FEC4-5B74-42FAF895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F6980-FB8A-4565-9D87-03A8A9A92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98E80-2E4F-90D4-4A32-85FD60331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75807-8CF5-BB51-DBCA-D5AB9C0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F850B-D23B-F9A7-6044-B770896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EE2D5-2553-B996-5189-6765BD1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8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E671-B722-47ED-0D98-81932EF6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56685-A0DD-750F-E1C2-C138C1CE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5061C-6350-62EF-5ACB-232F8A42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5B1DE-75F8-B69C-E36E-F943F95A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E5C06-30F3-6316-08CF-1152987B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8DC3-E99C-E68A-F78E-AD4AEC6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8090A-11A1-BE54-BF5F-E87A2DD0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1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66B3-0443-11E7-3F6A-C179B27C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54D1-7A28-3328-AEF5-48434973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3B3C-9B7B-74E8-C942-A06FA5D0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17873-E93B-CD44-896D-D78F909C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524C-0D6B-91C6-80A3-230FDF36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205BF-DBF5-F94F-78B1-A498513A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596D-94F9-E9C8-F0A2-E6A48EFB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BE1B-1E74-B470-C180-F883C6CC2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05E5-A345-A1D6-B6C8-462DFFB53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9FCB1-2C0C-2235-FD1D-9C3E3A91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4DC1-4A3B-9ECA-D8A1-0E247F48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BDFE-C02D-491A-6DD0-3A505B58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9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51C7D-7383-708B-495A-58D309F0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E26E-8F35-320F-D06D-F40ACE37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DABA-7C0D-C000-491D-4BA7B7066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8172-E292-4028-970C-1C83CF8070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A00B-C66E-A03E-162B-867D93EE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B4C1-029E-C1C2-FE69-DD96E941D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42513-765F-4DCC-A634-E436E55AA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ls.gov/timeseries/CUUR0000SA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B737-5E91-5B0D-A1F4-069746637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Data Science Research Methods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146F3-BFE2-A474-F687-D9020E78A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552" y="3581895"/>
            <a:ext cx="4318895" cy="1296247"/>
          </a:xfrm>
        </p:spPr>
        <p:txBody>
          <a:bodyPr>
            <a:normAutofit/>
          </a:bodyPr>
          <a:lstStyle/>
          <a:p>
            <a:r>
              <a:rPr lang="en-GB" i="1" dirty="0">
                <a:latin typeface="Century Gothic" panose="020B0502020202020204" pitchFamily="34" charset="0"/>
              </a:rPr>
              <a:t>Recommendations for SussexBudgetProductions’ next movie</a:t>
            </a:r>
          </a:p>
        </p:txBody>
      </p:sp>
    </p:spTree>
    <p:extLst>
      <p:ext uri="{BB962C8B-B14F-4D97-AF65-F5344CB8AC3E}">
        <p14:creationId xmlns:p14="http://schemas.microsoft.com/office/powerpoint/2010/main" val="237951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B4562-385F-0C77-A320-1BEB2ABF4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287F1-CBBA-C8EB-220E-86E48F0F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19600"/>
            <a:ext cx="3932237" cy="3811588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Need to ensure there is </a:t>
            </a:r>
            <a:r>
              <a:rPr lang="en-GB" sz="1800" b="1" dirty="0"/>
              <a:t>no systematic relationship</a:t>
            </a:r>
            <a:r>
              <a:rPr lang="en-GB" sz="1800" dirty="0"/>
              <a:t> between our genres (romance and horror) and nulls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Tables show distributions are </a:t>
            </a:r>
            <a:r>
              <a:rPr lang="en-GB" sz="1800" b="1" dirty="0"/>
              <a:t>similar</a:t>
            </a:r>
            <a:r>
              <a:rPr lang="en-GB" sz="1800" dirty="0"/>
              <a:t> (although horror has 20.5% nulls in </a:t>
            </a:r>
            <a:r>
              <a:rPr lang="en-GB" sz="1800" i="1" dirty="0"/>
              <a:t>gross)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For checking the IMDb-profit assumption (next slide), we will </a:t>
            </a:r>
            <a:r>
              <a:rPr lang="en-GB" sz="1800" b="1" dirty="0"/>
              <a:t>remove nulls </a:t>
            </a:r>
            <a:r>
              <a:rPr lang="en-GB" sz="1800" dirty="0"/>
              <a:t>from </a:t>
            </a:r>
            <a:r>
              <a:rPr lang="en-GB" sz="1800" b="1" i="1" dirty="0"/>
              <a:t>gross</a:t>
            </a:r>
            <a:r>
              <a:rPr lang="en-GB" sz="1800" i="1" dirty="0"/>
              <a:t> </a:t>
            </a:r>
            <a:r>
              <a:rPr lang="en-GB" sz="1800" dirty="0"/>
              <a:t>and </a:t>
            </a:r>
            <a:r>
              <a:rPr lang="en-GB" sz="1800" b="1" i="1" dirty="0"/>
              <a:t>budget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Removes </a:t>
            </a:r>
            <a:r>
              <a:rPr lang="en-GB" sz="1800" b="1" dirty="0"/>
              <a:t>263</a:t>
            </a:r>
            <a:r>
              <a:rPr lang="en-GB" sz="1800" dirty="0"/>
              <a:t> rows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23DAE-D086-8872-7244-0DE3800D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2" t="9440" r="4139" b="10786"/>
          <a:stretch/>
        </p:blipFill>
        <p:spPr>
          <a:xfrm>
            <a:off x="4943939" y="2175681"/>
            <a:ext cx="6984203" cy="2506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529B80-69C5-FD5D-351C-5B790A21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309757"/>
          </a:xfrm>
        </p:spPr>
        <p:txBody>
          <a:bodyPr>
            <a:normAutofit fontScale="90000"/>
          </a:bodyPr>
          <a:lstStyle/>
          <a:p>
            <a:r>
              <a:rPr lang="en-GB" sz="4400" b="1" dirty="0"/>
              <a:t>Data Cleaning</a:t>
            </a:r>
            <a:br>
              <a:rPr lang="en-GB" dirty="0"/>
            </a:br>
            <a:br>
              <a:rPr lang="en-GB" sz="2200" dirty="0"/>
            </a:br>
            <a:r>
              <a:rPr lang="en-GB" sz="3100" i="1" dirty="0"/>
              <a:t>Missing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30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88B421-0AD3-DFBB-04C5-CCCB70365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FC39B-FDC2-227E-EB38-E869257D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399"/>
            <a:ext cx="4594245" cy="4144946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Create </a:t>
            </a:r>
            <a:r>
              <a:rPr lang="en-GB" b="1" i="1" dirty="0"/>
              <a:t>profit</a:t>
            </a:r>
            <a:r>
              <a:rPr lang="en-GB" dirty="0"/>
              <a:t> column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profit = gross – budget</a:t>
            </a:r>
          </a:p>
          <a:p>
            <a:pPr>
              <a:lnSpc>
                <a:spcPct val="110000"/>
              </a:lnSpc>
            </a:pPr>
            <a:r>
              <a:rPr lang="en-GB" dirty="0"/>
              <a:t>Top figure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No correlation </a:t>
            </a:r>
            <a:r>
              <a:rPr lang="en-GB" dirty="0"/>
              <a:t>(</a:t>
            </a:r>
            <a:r>
              <a:rPr lang="en-GB" i="1" dirty="0"/>
              <a:t>r = 0.03, p &lt; 0.05</a:t>
            </a:r>
            <a:r>
              <a:rPr lang="en-GB" dirty="0"/>
              <a:t>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Inspecting data reveals 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i="1" dirty="0"/>
              <a:t>budget </a:t>
            </a:r>
            <a:r>
              <a:rPr lang="en-GB" sz="1100" dirty="0"/>
              <a:t>is expressed in </a:t>
            </a:r>
            <a:r>
              <a:rPr lang="en-GB" sz="1100" b="1" dirty="0"/>
              <a:t>native currency</a:t>
            </a:r>
            <a:r>
              <a:rPr lang="en-GB" sz="1100" dirty="0"/>
              <a:t>, not USD($)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i="1" dirty="0"/>
              <a:t>gross </a:t>
            </a:r>
            <a:r>
              <a:rPr lang="en-GB" sz="1100" dirty="0"/>
              <a:t>and </a:t>
            </a:r>
            <a:r>
              <a:rPr lang="en-GB" sz="1100" i="1" dirty="0"/>
              <a:t>budget </a:t>
            </a:r>
            <a:r>
              <a:rPr lang="en-GB" sz="1100" dirty="0"/>
              <a:t>are </a:t>
            </a:r>
            <a:r>
              <a:rPr lang="en-GB" sz="1100" b="1" dirty="0"/>
              <a:t>not inflation-adjusted</a:t>
            </a:r>
          </a:p>
          <a:p>
            <a:pPr>
              <a:lnSpc>
                <a:spcPct val="110000"/>
              </a:lnSpc>
            </a:pPr>
            <a:r>
              <a:rPr lang="en-GB" dirty="0"/>
              <a:t>Bottom figure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Excludes non-USA movies </a:t>
            </a:r>
            <a:r>
              <a:rPr lang="en-GB" dirty="0"/>
              <a:t>(i.e. drops </a:t>
            </a:r>
            <a:r>
              <a:rPr lang="en-GB" b="1" dirty="0"/>
              <a:t>778</a:t>
            </a:r>
            <a:r>
              <a:rPr lang="en-GB" dirty="0"/>
              <a:t> rows)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Adjusts </a:t>
            </a:r>
            <a:r>
              <a:rPr lang="en-GB" i="1" dirty="0"/>
              <a:t>gross </a:t>
            </a:r>
            <a:r>
              <a:rPr lang="en-GB" dirty="0"/>
              <a:t>and </a:t>
            </a:r>
            <a:r>
              <a:rPr lang="en-GB" i="1" dirty="0"/>
              <a:t>budget</a:t>
            </a:r>
            <a:r>
              <a:rPr lang="en-GB" dirty="0"/>
              <a:t> to </a:t>
            </a:r>
            <a:r>
              <a:rPr lang="en-GB" b="1" dirty="0"/>
              <a:t>2023 USD($)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Using U.S. CPI data 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see: </a:t>
            </a:r>
            <a:r>
              <a:rPr lang="en-GB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https://data.bls.gov/timeseries/CUUR0000SA0</a:t>
            </a:r>
            <a:r>
              <a:rPr lang="en-GB" sz="1100" dirty="0"/>
              <a:t> 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(Bureau of Labor Statistics, 2024</a:t>
            </a:r>
            <a:r>
              <a:rPr lang="en-GB" sz="1100" b="1" dirty="0"/>
              <a:t>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Correlation is still </a:t>
            </a:r>
            <a:r>
              <a:rPr lang="en-GB" b="1" dirty="0"/>
              <a:t>weak (but positive)!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i="1" dirty="0"/>
              <a:t>r = 0.26, p &lt; 0.05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0D6543-E126-E21E-431D-FD31ED77D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116"/>
          <a:stretch/>
        </p:blipFill>
        <p:spPr>
          <a:xfrm>
            <a:off x="5973812" y="655654"/>
            <a:ext cx="5740176" cy="5546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70A9AAA-57B4-6F9E-A262-63B27457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94243" cy="1309757"/>
          </a:xfrm>
        </p:spPr>
        <p:txBody>
          <a:bodyPr>
            <a:normAutofit fontScale="90000"/>
          </a:bodyPr>
          <a:lstStyle/>
          <a:p>
            <a:r>
              <a:rPr lang="en-GB" sz="4400" b="1" dirty="0"/>
              <a:t>Data Exploration</a:t>
            </a:r>
            <a:br>
              <a:rPr lang="en-GB" dirty="0"/>
            </a:br>
            <a:br>
              <a:rPr lang="en-GB" sz="2200" dirty="0"/>
            </a:br>
            <a:r>
              <a:rPr lang="en-GB" sz="3100" i="1" dirty="0"/>
              <a:t>IMDb-Profit Assumption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3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8320D-4002-FDC6-164A-9A0B28A9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335A-B8DD-D9F5-DAE7-33B3F44A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4529794" cy="260295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We </a:t>
            </a:r>
            <a:r>
              <a:rPr lang="en-GB" b="1" dirty="0"/>
              <a:t>could</a:t>
            </a:r>
            <a:r>
              <a:rPr lang="en-GB" dirty="0"/>
              <a:t> remove “old” movies</a:t>
            </a:r>
          </a:p>
          <a:p>
            <a:pPr>
              <a:lnSpc>
                <a:spcPct val="100000"/>
              </a:lnSpc>
            </a:pPr>
            <a:r>
              <a:rPr lang="en-GB" dirty="0"/>
              <a:t>However: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IMDb score trend </a:t>
            </a:r>
            <a:r>
              <a:rPr lang="en-GB" b="1" dirty="0"/>
              <a:t>remains constant over time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Likely due to IMDb scores being produced in </a:t>
            </a:r>
            <a:r>
              <a:rPr lang="en-GB" b="1" dirty="0"/>
              <a:t>recent years</a:t>
            </a:r>
          </a:p>
          <a:p>
            <a:pPr>
              <a:lnSpc>
                <a:spcPct val="100000"/>
              </a:lnSpc>
            </a:pPr>
            <a:r>
              <a:rPr lang="en-GB" dirty="0"/>
              <a:t>Thus: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No movies were removed </a:t>
            </a:r>
            <a:r>
              <a:rPr lang="en-GB" dirty="0"/>
              <a:t>on basis of </a:t>
            </a:r>
            <a:r>
              <a:rPr lang="en-GB" i="1" dirty="0" err="1"/>
              <a:t>title_year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6A80F-D912-55CD-F23C-98739E3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11" y="1693459"/>
            <a:ext cx="6224910" cy="3471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ECAECA-C291-65BC-AEBA-0A3D7EA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4529794" cy="1309757"/>
          </a:xfrm>
        </p:spPr>
        <p:txBody>
          <a:bodyPr>
            <a:normAutofit fontScale="90000"/>
          </a:bodyPr>
          <a:lstStyle/>
          <a:p>
            <a:r>
              <a:rPr lang="en-GB" sz="4400" b="1" dirty="0"/>
              <a:t>Data Exploration</a:t>
            </a:r>
            <a:br>
              <a:rPr lang="en-GB" dirty="0"/>
            </a:br>
            <a:br>
              <a:rPr lang="en-GB" sz="2200" dirty="0"/>
            </a:br>
            <a:r>
              <a:rPr lang="en-GB" sz="3100" i="1" dirty="0"/>
              <a:t>Older Movies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2712E-A112-AB6D-E279-D9AE7E495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6E04-3509-11F6-93C0-CE71EA7A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524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2F958-AE12-678D-1659-F676510D7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824B-24FE-DD82-91A3-B4D9A2D0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6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4900" b="1" dirty="0"/>
              <a:t>Results (</a:t>
            </a:r>
            <a:r>
              <a:rPr lang="en-GB" sz="4900" b="1" i="1" dirty="0"/>
              <a:t>Including non-US movies)</a:t>
            </a:r>
            <a:br>
              <a:rPr lang="en-GB" b="1" dirty="0"/>
            </a:br>
            <a:r>
              <a:rPr lang="en-GB" sz="2700" i="1" dirty="0"/>
              <a:t>Top 10 Highest Rated Movies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07FAC-C241-8919-3812-4082B7AF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88" y="1813637"/>
            <a:ext cx="8836424" cy="4073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33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327B-2272-6A1E-1EE6-0E1D3A04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6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4900" b="1" dirty="0"/>
              <a:t>Results (</a:t>
            </a:r>
            <a:r>
              <a:rPr lang="en-GB" sz="4900" b="1" i="1" dirty="0"/>
              <a:t>Including non-US movies)</a:t>
            </a:r>
            <a:br>
              <a:rPr lang="en-GB" b="1" i="1" dirty="0"/>
            </a:br>
            <a:r>
              <a:rPr lang="en-GB" sz="2700" i="1" dirty="0"/>
              <a:t>Top 5 Most Common Genres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C205C0-3CEE-0B9A-8BD8-9B66A131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8" b="1"/>
          <a:stretch/>
        </p:blipFill>
        <p:spPr>
          <a:xfrm>
            <a:off x="1071835" y="2761318"/>
            <a:ext cx="4301775" cy="2047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9B7264-CCBA-D509-D115-24932A35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985" y="1461081"/>
            <a:ext cx="5275196" cy="5245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8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375-5534-4F70-EF44-AFE2698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4400" b="1" dirty="0"/>
              <a:t>Results</a:t>
            </a:r>
            <a:br>
              <a:rPr lang="en-GB" dirty="0"/>
            </a:br>
            <a:br>
              <a:rPr lang="en-GB" sz="2000" dirty="0"/>
            </a:br>
            <a:r>
              <a:rPr lang="en-GB" sz="2200" i="1" dirty="0"/>
              <a:t>Romance vs Horror: Two-Tailed Welch’s t-test</a:t>
            </a:r>
            <a:endParaRPr lang="en-GB" sz="2000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65C8C-11E3-0525-4654-3A3ED367A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1470"/>
            <a:ext cx="3932237" cy="304027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GB" dirty="0"/>
              <a:t>Welch’s t-test assumption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Distributions being compared </a:t>
            </a:r>
            <a:r>
              <a:rPr lang="en-GB" b="1" dirty="0"/>
              <a:t>should be Gaussian</a:t>
            </a:r>
          </a:p>
          <a:p>
            <a:pPr>
              <a:lnSpc>
                <a:spcPct val="100000"/>
              </a:lnSpc>
            </a:pPr>
            <a:r>
              <a:rPr lang="en-GB" dirty="0"/>
              <a:t>P-P plot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Near perfect correlation </a:t>
            </a:r>
            <a:r>
              <a:rPr lang="en-GB" dirty="0"/>
              <a:t>between theoretical and empirical CDFs for both distributions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Thus, IMDb score distributions for romance and horror movies are </a:t>
            </a:r>
            <a:r>
              <a:rPr lang="en-GB" b="1" dirty="0"/>
              <a:t>approximately Gaussian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82C74-5C65-C385-6115-93E27DDC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55" y="1868467"/>
            <a:ext cx="6169024" cy="3121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466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60D40-DF73-1C19-0516-E878BB032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5862-1241-8399-9238-1C4779A1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400"/>
            <a:ext cx="3932237" cy="3042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2500" lnSpcReduction="10000"/>
          </a:bodyPr>
          <a:lstStyle/>
          <a:p>
            <a:r>
              <a:rPr lang="en-GB" dirty="0"/>
              <a:t>Welch’s t-test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t(537.40) = 7.03, p &lt; .05, 95% CI [0.346, 0.614].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Significant difference</a:t>
            </a:r>
            <a:r>
              <a:rPr lang="en-GB" dirty="0"/>
              <a:t>, reject null hypothesis</a:t>
            </a:r>
          </a:p>
          <a:p>
            <a:r>
              <a:rPr lang="en-GB" dirty="0"/>
              <a:t>KDE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Distributions are close but still </a:t>
            </a:r>
            <a:r>
              <a:rPr lang="en-GB" b="1" dirty="0"/>
              <a:t>significantly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Romance mean</a:t>
            </a:r>
            <a:r>
              <a:rPr lang="en-GB" b="1" dirty="0"/>
              <a:t> &gt; </a:t>
            </a:r>
            <a:r>
              <a:rPr lang="en-GB" dirty="0"/>
              <a:t>horror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Thus, recommended genre is romance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19BBB-89B7-9041-28F8-B8D5DE01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60" y="1202683"/>
            <a:ext cx="6792355" cy="44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CF27698-4F4F-EEF2-C0A7-37915EAD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4400" b="1" dirty="0"/>
              <a:t>Results</a:t>
            </a:r>
            <a:br>
              <a:rPr lang="en-GB" dirty="0"/>
            </a:br>
            <a:br>
              <a:rPr lang="en-GB" sz="2000" dirty="0"/>
            </a:br>
            <a:r>
              <a:rPr lang="en-GB" sz="2200" i="1" dirty="0"/>
              <a:t>Romance vs Horror: Two-Tailed Welch’s t-test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8046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6F077-FC83-DB5F-2A85-77D36816F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29E-9093-BD89-CE89-804325D2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116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4000" b="1" dirty="0"/>
              <a:t>Results</a:t>
            </a:r>
            <a:br>
              <a:rPr lang="en-GB" dirty="0"/>
            </a:br>
            <a:br>
              <a:rPr lang="en-GB" sz="1800" dirty="0"/>
            </a:br>
            <a:r>
              <a:rPr lang="en-GB" sz="2200" i="1" dirty="0"/>
              <a:t>Choosing a director</a:t>
            </a:r>
            <a:endParaRPr lang="en-GB" sz="2700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CB726-E5C5-B3B8-1E69-A4618131A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One-way ANOVA Results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i="1" dirty="0"/>
              <a:t>F</a:t>
            </a:r>
            <a:r>
              <a:rPr lang="en-GB" sz="1400" dirty="0"/>
              <a:t>(125, 199) = 1.89, p &lt; 0.05</a:t>
            </a:r>
            <a:endParaRPr lang="en-GB" sz="1400" b="1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At least 1 director is </a:t>
            </a:r>
            <a:r>
              <a:rPr lang="en-GB" sz="1400" b="1" dirty="0"/>
              <a:t>significantly different </a:t>
            </a:r>
            <a:r>
              <a:rPr lang="en-GB" sz="1400" dirty="0"/>
              <a:t>from the rest, reject null hypothesis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Tukey’s HSD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Figure 10: </a:t>
            </a:r>
            <a:r>
              <a:rPr lang="en-GB" sz="1400" dirty="0"/>
              <a:t>directors who had </a:t>
            </a:r>
            <a:r>
              <a:rPr lang="en-GB" sz="1400" b="1" dirty="0"/>
              <a:t>at least 1 </a:t>
            </a:r>
            <a:r>
              <a:rPr lang="en-GB" sz="1400" dirty="0"/>
              <a:t>pairwise significant difference with another director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>
                <a:solidFill>
                  <a:srgbClr val="FF0000"/>
                </a:solidFill>
              </a:rPr>
              <a:t>Red line </a:t>
            </a:r>
            <a:r>
              <a:rPr lang="en-GB" sz="1400" dirty="0"/>
              <a:t>shows split between </a:t>
            </a:r>
            <a:r>
              <a:rPr lang="en-GB" sz="1400" b="1" dirty="0"/>
              <a:t>“high” </a:t>
            </a:r>
            <a:r>
              <a:rPr lang="en-GB" sz="1400" dirty="0"/>
              <a:t>and </a:t>
            </a:r>
            <a:r>
              <a:rPr lang="en-GB" sz="1400" b="1" dirty="0"/>
              <a:t>“low” </a:t>
            </a:r>
            <a:r>
              <a:rPr lang="en-GB" sz="1400" dirty="0"/>
              <a:t>average IMDb score directors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Directors (3) whose error bars are </a:t>
            </a:r>
            <a:r>
              <a:rPr lang="en-GB" sz="1400" b="1" dirty="0"/>
              <a:t>above</a:t>
            </a:r>
            <a:r>
              <a:rPr lang="en-GB" sz="1400" dirty="0"/>
              <a:t> and </a:t>
            </a:r>
            <a:r>
              <a:rPr lang="en-GB" sz="1400" b="1" dirty="0"/>
              <a:t>not overlapping </a:t>
            </a:r>
            <a:r>
              <a:rPr lang="en-GB" sz="1400" dirty="0"/>
              <a:t>the </a:t>
            </a:r>
            <a:r>
              <a:rPr lang="en-GB" sz="1400" dirty="0">
                <a:solidFill>
                  <a:schemeClr val="accent6"/>
                </a:solidFill>
              </a:rPr>
              <a:t>green line </a:t>
            </a:r>
            <a:r>
              <a:rPr lang="en-GB" sz="1400" dirty="0"/>
              <a:t>are significantly highest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Richard Linklater </a:t>
            </a:r>
            <a:r>
              <a:rPr lang="en-GB" sz="1400" dirty="0"/>
              <a:t>has highest mean of these 3, they are the</a:t>
            </a:r>
            <a:r>
              <a:rPr lang="en-GB" sz="1400" b="1" dirty="0"/>
              <a:t> recommended director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0F0B4-789B-57E9-AFD2-1FEE24D2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570" y="928048"/>
            <a:ext cx="6827996" cy="5001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12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EC0D8-6496-40CC-661D-0D618BF45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36DD8-AF64-2132-E7A9-6AD24FD0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One-way ANOVA Results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i="1" dirty="0"/>
              <a:t>F (116, 246) = 1.81, p &lt; 0.05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At least 1 actor is </a:t>
            </a:r>
            <a:r>
              <a:rPr lang="en-GB" sz="1500" b="1" dirty="0"/>
              <a:t>significantly different</a:t>
            </a:r>
            <a:r>
              <a:rPr lang="en-GB" sz="1500" dirty="0"/>
              <a:t> from the rest, reject null hypothesis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Tukey’s HSD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b="1" dirty="0"/>
              <a:t>Figure </a:t>
            </a:r>
            <a:r>
              <a:rPr lang="en-GB" sz="1500" dirty="0"/>
              <a:t>11: actors who had </a:t>
            </a:r>
            <a:r>
              <a:rPr lang="en-GB" sz="1500" b="1" dirty="0"/>
              <a:t>at least 1 </a:t>
            </a:r>
            <a:r>
              <a:rPr lang="en-GB" sz="1500" dirty="0"/>
              <a:t>pairwise significant difference with another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Kate Winslet and Ryan Gosling have the, significantly different, highest average IMDb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much to separate them 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Kate Winslet </a:t>
            </a:r>
            <a:r>
              <a:rPr lang="en-GB" dirty="0"/>
              <a:t>has slightly higher mean (7.6) than Ryan Gosling (7.525), so they are the </a:t>
            </a:r>
            <a:r>
              <a:rPr lang="en-GB" b="1" dirty="0"/>
              <a:t>recommended lead actor.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BD416-4AAF-C8FC-F20C-0E4174B5463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0" y="928799"/>
            <a:ext cx="6829200" cy="50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C1513E-31B5-F946-07E3-818CF626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116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4000" b="1" dirty="0"/>
              <a:t>Results</a:t>
            </a:r>
            <a:br>
              <a:rPr lang="en-GB" dirty="0"/>
            </a:br>
            <a:br>
              <a:rPr lang="en-GB" sz="1800" dirty="0"/>
            </a:br>
            <a:r>
              <a:rPr lang="en-GB" sz="2200" i="1" dirty="0"/>
              <a:t>Choosing an actor</a:t>
            </a:r>
            <a:endParaRPr lang="en-GB" sz="2700" i="1" dirty="0"/>
          </a:p>
        </p:txBody>
      </p:sp>
    </p:spTree>
    <p:extLst>
      <p:ext uri="{BB962C8B-B14F-4D97-AF65-F5344CB8AC3E}">
        <p14:creationId xmlns:p14="http://schemas.microsoft.com/office/powerpoint/2010/main" val="1090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FCB5-A82A-FC1F-5B05-1E03D8C8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8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71566-5666-C3D4-65F8-6836950B6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30BB-041F-C661-9848-CBB6BCE4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894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5A3C28-A432-08C2-C5D4-2121C1CE0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EA47-DA6C-7A78-EC07-6991EF8D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Recommendations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1EF6-50A5-B2BC-3447-C331FA28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445" y="2915478"/>
            <a:ext cx="8981110" cy="357739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200" b="1" dirty="0"/>
              <a:t>Limitations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Conclusions only apply to the </a:t>
            </a:r>
            <a:r>
              <a:rPr lang="en-GB" sz="1600" b="1" dirty="0"/>
              <a:t>US market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Get </a:t>
            </a:r>
            <a:r>
              <a:rPr lang="en-GB" sz="1400" b="1" dirty="0"/>
              <a:t>more accurate financial data </a:t>
            </a:r>
            <a:r>
              <a:rPr lang="en-GB" sz="1400" dirty="0"/>
              <a:t>for non-US movies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IMDb score shares a </a:t>
            </a:r>
            <a:r>
              <a:rPr lang="en-GB" sz="1600" b="1" dirty="0"/>
              <a:t>weak positive correlation </a:t>
            </a:r>
            <a:r>
              <a:rPr lang="en-GB" sz="1600" dirty="0"/>
              <a:t>with profit, and an undetermined causal relation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Need </a:t>
            </a:r>
            <a:r>
              <a:rPr lang="en-GB" sz="1400" b="1" dirty="0"/>
              <a:t>better proxy measures </a:t>
            </a:r>
            <a:r>
              <a:rPr lang="en-GB" sz="1400" dirty="0"/>
              <a:t>of profit than IMDb score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Director/actor selection post Tukey’s HSD arguably </a:t>
            </a:r>
            <a:r>
              <a:rPr lang="en-GB" sz="1600" b="1" dirty="0"/>
              <a:t>lacks statistical justification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i.e. After Tukey’s HSD, choosing director/actor with “highest mean” when they are </a:t>
            </a:r>
            <a:r>
              <a:rPr lang="en-GB" sz="1400" b="1" dirty="0"/>
              <a:t>not actually significantly different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Only directors and actors who have </a:t>
            </a:r>
            <a:r>
              <a:rPr lang="en-GB" sz="1600" b="1" dirty="0"/>
              <a:t>previously appeared in romance movies </a:t>
            </a:r>
            <a:r>
              <a:rPr lang="en-GB" sz="1600" dirty="0"/>
              <a:t>were considered 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Since they have </a:t>
            </a:r>
            <a:r>
              <a:rPr lang="en-GB" sz="1400" b="1" dirty="0"/>
              <a:t>relevant data</a:t>
            </a:r>
            <a:r>
              <a:rPr lang="en-GB" sz="1400" dirty="0"/>
              <a:t> that can be analysed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Non-romance directors/actors </a:t>
            </a:r>
            <a:r>
              <a:rPr lang="en-GB" sz="1400" b="1" dirty="0"/>
              <a:t>may still outperform</a:t>
            </a:r>
            <a:r>
              <a:rPr lang="en-GB" sz="1400" dirty="0"/>
              <a:t> those recommended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1D4F-3C0A-4BD7-0C84-736F4F14EBA7}"/>
              </a:ext>
            </a:extLst>
          </p:cNvPr>
          <p:cNvSpPr txBox="1"/>
          <p:nvPr/>
        </p:nvSpPr>
        <p:spPr>
          <a:xfrm>
            <a:off x="4612308" y="1523243"/>
            <a:ext cx="2967383" cy="1197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b="1" dirty="0"/>
              <a:t>Recommendations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dirty="0"/>
              <a:t>Genre = </a:t>
            </a:r>
            <a:r>
              <a:rPr lang="en-GB" sz="1600" b="1" dirty="0"/>
              <a:t>Romance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dirty="0"/>
              <a:t>Director = </a:t>
            </a:r>
            <a:r>
              <a:rPr lang="en-GB" sz="1600" b="1" dirty="0"/>
              <a:t>Richard Linklater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dirty="0"/>
              <a:t>Lead actor = </a:t>
            </a:r>
            <a:r>
              <a:rPr lang="en-GB" sz="1600" b="1" dirty="0"/>
              <a:t>Kate Winslet</a:t>
            </a:r>
          </a:p>
        </p:txBody>
      </p:sp>
    </p:spTree>
    <p:extLst>
      <p:ext uri="{BB962C8B-B14F-4D97-AF65-F5344CB8AC3E}">
        <p14:creationId xmlns:p14="http://schemas.microsoft.com/office/powerpoint/2010/main" val="220047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F602-D96A-5EE9-86D2-B2A65246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6609-AE4F-1F93-2F44-61DCA841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590" y="1860964"/>
            <a:ext cx="5140820" cy="4237721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Last movie lost money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Comedy-action-thriller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- £400k </a:t>
            </a:r>
            <a:r>
              <a:rPr lang="en-GB" dirty="0"/>
              <a:t>profit 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Next movie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Either </a:t>
            </a:r>
            <a:r>
              <a:rPr lang="en-GB" b="1" dirty="0"/>
              <a:t>romance</a:t>
            </a:r>
            <a:r>
              <a:rPr lang="en-GB" dirty="0"/>
              <a:t> or </a:t>
            </a:r>
            <a:r>
              <a:rPr lang="en-GB" b="1" dirty="0"/>
              <a:t>horror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Needs a </a:t>
            </a:r>
            <a:r>
              <a:rPr lang="en-GB" b="1" dirty="0"/>
              <a:t>director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Needs a </a:t>
            </a:r>
            <a:r>
              <a:rPr lang="en-GB" b="1" dirty="0"/>
              <a:t>lead actor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Assumption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Higher IMDb 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⇒</a:t>
            </a:r>
            <a:r>
              <a:rPr lang="en-GB" dirty="0"/>
              <a:t> higher profit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19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8AC1-6EFC-553B-91F3-BB936413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6CFE-F86F-DA20-2F00-66BDECF6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53" y="1690688"/>
            <a:ext cx="7167093" cy="4163051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/>
              <a:t>IMDb dataset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5043</a:t>
            </a:r>
            <a:r>
              <a:rPr lang="en-GB" sz="2000" dirty="0"/>
              <a:t> rows, </a:t>
            </a:r>
            <a:r>
              <a:rPr lang="en-GB" sz="2000" b="1" dirty="0"/>
              <a:t>28</a:t>
            </a:r>
            <a:r>
              <a:rPr lang="en-GB" sz="2000" dirty="0"/>
              <a:t> columns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Each row (</a:t>
            </a:r>
            <a:r>
              <a:rPr lang="en-GB" sz="2000" b="1" i="1" dirty="0"/>
              <a:t>presumably</a:t>
            </a:r>
            <a:r>
              <a:rPr lang="en-GB" sz="2000" dirty="0"/>
              <a:t>) refers to a </a:t>
            </a:r>
            <a:r>
              <a:rPr lang="en-GB" sz="2000" b="1" dirty="0"/>
              <a:t>unique movie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Columns refer to various </a:t>
            </a:r>
            <a:r>
              <a:rPr lang="en-GB" sz="2000" b="1" dirty="0"/>
              <a:t>features</a:t>
            </a:r>
            <a:r>
              <a:rPr lang="en-GB" sz="2000" dirty="0"/>
              <a:t> about each movie</a:t>
            </a:r>
          </a:p>
          <a:p>
            <a:pPr lvl="2">
              <a:lnSpc>
                <a:spcPct val="100000"/>
              </a:lnSpc>
            </a:pPr>
            <a:r>
              <a:rPr lang="en-GB" sz="1400" dirty="0"/>
              <a:t>E.g. Identifying information </a:t>
            </a:r>
          </a:p>
          <a:p>
            <a:pPr lvl="3">
              <a:lnSpc>
                <a:spcPct val="100000"/>
              </a:lnSpc>
            </a:pPr>
            <a:r>
              <a:rPr lang="en-GB" sz="1400" i="1" dirty="0" err="1"/>
              <a:t>movie_title</a:t>
            </a:r>
            <a:r>
              <a:rPr lang="en-GB" sz="1400" i="1" dirty="0"/>
              <a:t>, </a:t>
            </a:r>
            <a:r>
              <a:rPr lang="en-GB" sz="1400" i="1" dirty="0" err="1"/>
              <a:t>title_year</a:t>
            </a:r>
            <a:r>
              <a:rPr lang="en-GB" sz="1400" i="1" dirty="0"/>
              <a:t>, language</a:t>
            </a:r>
            <a:endParaRPr lang="en-GB" sz="1400" dirty="0"/>
          </a:p>
          <a:p>
            <a:pPr lvl="2">
              <a:lnSpc>
                <a:spcPct val="100000"/>
              </a:lnSpc>
            </a:pPr>
            <a:r>
              <a:rPr lang="en-GB" sz="1400" dirty="0"/>
              <a:t>E.g. Cast </a:t>
            </a:r>
          </a:p>
          <a:p>
            <a:pPr lvl="3">
              <a:lnSpc>
                <a:spcPct val="100000"/>
              </a:lnSpc>
            </a:pPr>
            <a:r>
              <a:rPr lang="en-GB" sz="1400" i="1" dirty="0"/>
              <a:t>actor_1_name, actor_2_name, </a:t>
            </a:r>
            <a:r>
              <a:rPr lang="en-GB" sz="1400" i="1" dirty="0" err="1"/>
              <a:t>director_name</a:t>
            </a:r>
            <a:endParaRPr lang="en-GB" sz="1400" dirty="0"/>
          </a:p>
          <a:p>
            <a:pPr lvl="2">
              <a:lnSpc>
                <a:spcPct val="100000"/>
              </a:lnSpc>
            </a:pPr>
            <a:r>
              <a:rPr lang="en-GB" sz="1400" dirty="0"/>
              <a:t>E.g. Movie perception + context</a:t>
            </a:r>
          </a:p>
          <a:p>
            <a:pPr lvl="3">
              <a:lnSpc>
                <a:spcPct val="100000"/>
              </a:lnSpc>
            </a:pPr>
            <a:r>
              <a:rPr lang="en-GB" sz="1400" i="1" dirty="0" err="1"/>
              <a:t>imdb_score</a:t>
            </a:r>
            <a:r>
              <a:rPr lang="en-GB" sz="1400" i="1" dirty="0"/>
              <a:t> </a:t>
            </a:r>
            <a:r>
              <a:rPr lang="en-GB" sz="1400" b="1" i="1" dirty="0"/>
              <a:t>(Our dependent variable!)</a:t>
            </a:r>
          </a:p>
          <a:p>
            <a:pPr lvl="3">
              <a:lnSpc>
                <a:spcPct val="100000"/>
              </a:lnSpc>
            </a:pPr>
            <a:r>
              <a:rPr lang="en-GB" sz="1400" i="1" dirty="0"/>
              <a:t>actor_1_facebook_likes, </a:t>
            </a:r>
            <a:r>
              <a:rPr lang="en-GB" sz="1400" i="1" dirty="0" err="1"/>
              <a:t>no_voted_users</a:t>
            </a:r>
            <a:endParaRPr lang="en-GB" sz="1400" i="1" dirty="0"/>
          </a:p>
          <a:p>
            <a:pPr lvl="2">
              <a:lnSpc>
                <a:spcPct val="100000"/>
              </a:lnSpc>
            </a:pPr>
            <a:r>
              <a:rPr lang="en-GB" sz="1600" dirty="0"/>
              <a:t>E.g. Financial information</a:t>
            </a:r>
          </a:p>
          <a:p>
            <a:pPr lvl="4">
              <a:lnSpc>
                <a:spcPct val="100000"/>
              </a:lnSpc>
            </a:pPr>
            <a:r>
              <a:rPr lang="en-GB" sz="1400" i="1" dirty="0"/>
              <a:t>gross, budget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352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15C6D-B3CE-2E63-7B70-F1063FB0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1D91-10B2-44C9-A83A-B3F9F4B6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96182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D8B-13C3-E6FB-B939-D4720DBA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3660-CE92-4C56-B0C8-5BE87614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009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GB" b="1" dirty="0"/>
              <a:t>H1: </a:t>
            </a:r>
            <a:r>
              <a:rPr lang="en-GB" dirty="0"/>
              <a:t>“There is a Significant difference in average IMDb score between romance and horror movies”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GB" b="1" dirty="0"/>
              <a:t>H2: </a:t>
            </a:r>
            <a:r>
              <a:rPr lang="en-GB" dirty="0"/>
              <a:t>”At least 1 (romance/horror) </a:t>
            </a:r>
            <a:r>
              <a:rPr lang="en-GB" b="1" dirty="0"/>
              <a:t>director</a:t>
            </a:r>
            <a:r>
              <a:rPr lang="en-GB" dirty="0"/>
              <a:t> with a significantly higher average IMDb score than the rest”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GB" b="1" dirty="0"/>
              <a:t>H3: </a:t>
            </a:r>
            <a:r>
              <a:rPr lang="en-GB" dirty="0"/>
              <a:t>”At least 1 (romance/horror) </a:t>
            </a:r>
            <a:r>
              <a:rPr lang="en-GB" b="1" dirty="0"/>
              <a:t>actor</a:t>
            </a:r>
            <a:r>
              <a:rPr lang="en-GB" dirty="0"/>
              <a:t> with a significantly higher average IMDb score than the rest”</a:t>
            </a:r>
          </a:p>
        </p:txBody>
      </p:sp>
    </p:spTree>
    <p:extLst>
      <p:ext uri="{BB962C8B-B14F-4D97-AF65-F5344CB8AC3E}">
        <p14:creationId xmlns:p14="http://schemas.microsoft.com/office/powerpoint/2010/main" val="15812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03B-A1BE-D312-418E-17F5FFFF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/>
              <a:t>Analysis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880554-16BF-AE7A-325B-9416351C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78" t="74" r="4636" b="3624"/>
          <a:stretch/>
        </p:blipFill>
        <p:spPr>
          <a:xfrm>
            <a:off x="2781271" y="1690688"/>
            <a:ext cx="6629458" cy="4864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2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2667-68D5-FED8-26D5-E90FF532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E8DF-23CE-EB2D-7FF3-ED210C07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69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Duplicates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Identified unique rows using </a:t>
            </a:r>
            <a:r>
              <a:rPr lang="en-GB" i="1" dirty="0" err="1"/>
              <a:t>movie_title</a:t>
            </a:r>
            <a:r>
              <a:rPr lang="en-GB" i="1" dirty="0"/>
              <a:t>, </a:t>
            </a:r>
            <a:r>
              <a:rPr lang="en-GB" i="1" dirty="0" err="1"/>
              <a:t>title_year</a:t>
            </a:r>
            <a:r>
              <a:rPr lang="en-GB" i="1" dirty="0"/>
              <a:t> &amp; </a:t>
            </a:r>
            <a:r>
              <a:rPr lang="en-GB" i="1" dirty="0" err="1"/>
              <a:t>director_name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Removed </a:t>
            </a:r>
            <a:r>
              <a:rPr lang="en-GB" b="1" dirty="0"/>
              <a:t>124</a:t>
            </a:r>
            <a:r>
              <a:rPr lang="en-GB" dirty="0"/>
              <a:t> duplicates (keeping first instances)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“Non-movies”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Rows with null in </a:t>
            </a:r>
            <a:r>
              <a:rPr lang="en-GB" i="1" dirty="0" err="1"/>
              <a:t>director_name</a:t>
            </a:r>
            <a:r>
              <a:rPr lang="en-GB" dirty="0"/>
              <a:t> are not movies (e.g. TV Shows)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Removed </a:t>
            </a:r>
            <a:r>
              <a:rPr lang="en-GB" b="1" dirty="0"/>
              <a:t>102</a:t>
            </a:r>
            <a:r>
              <a:rPr lang="en-GB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285691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42FD-4E2F-94BB-6887-E367C408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309757"/>
          </a:xfrm>
        </p:spPr>
        <p:txBody>
          <a:bodyPr>
            <a:normAutofit fontScale="90000"/>
          </a:bodyPr>
          <a:lstStyle/>
          <a:p>
            <a:r>
              <a:rPr lang="en-GB" sz="4400" b="1" dirty="0"/>
              <a:t>Data Cleaning</a:t>
            </a:r>
            <a:br>
              <a:rPr lang="en-GB" dirty="0"/>
            </a:br>
            <a:br>
              <a:rPr lang="en-GB" sz="2200" dirty="0"/>
            </a:br>
            <a:r>
              <a:rPr lang="en-GB" sz="3100" i="1" dirty="0"/>
              <a:t>“Very low” review count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8957-9AB5-F30A-A57D-5360D6F5C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18124"/>
            <a:ext cx="3932236" cy="38124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Histogram</a:t>
            </a:r>
            <a:r>
              <a:rPr lang="en-GB" sz="2000" dirty="0"/>
              <a:t> of </a:t>
            </a:r>
            <a:r>
              <a:rPr lang="en-GB" sz="2000" dirty="0" err="1"/>
              <a:t>num_voted_users</a:t>
            </a:r>
            <a:r>
              <a:rPr lang="en-GB" sz="2000" dirty="0"/>
              <a:t> (i.e. number of IMDb reviewers)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Follows </a:t>
            </a:r>
            <a:r>
              <a:rPr lang="en-GB" sz="2000" b="1" dirty="0"/>
              <a:t>log-normal distribution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Logarithmic x-axis reveals negative skew mostly </a:t>
            </a:r>
            <a:r>
              <a:rPr lang="en-GB" sz="2000" b="1" dirty="0"/>
              <a:t>caused by reviews &lt; 1000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Removing these drops </a:t>
            </a:r>
            <a:r>
              <a:rPr lang="en-GB" sz="2000" b="1" dirty="0"/>
              <a:t>364</a:t>
            </a:r>
            <a:r>
              <a:rPr lang="en-GB" sz="2000" dirty="0"/>
              <a:t> rows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57DE07-1B7A-4B6B-9E26-C4E84475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551" y="102358"/>
            <a:ext cx="4986285" cy="6653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8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1896</Words>
  <Application>Microsoft Office PowerPoint</Application>
  <PresentationFormat>Widescreen</PresentationFormat>
  <Paragraphs>207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Century Gothic</vt:lpstr>
      <vt:lpstr>Google Sans</vt:lpstr>
      <vt:lpstr>Office Theme</vt:lpstr>
      <vt:lpstr>Data Science Research Methods Report</vt:lpstr>
      <vt:lpstr>Introduction</vt:lpstr>
      <vt:lpstr>Background</vt:lpstr>
      <vt:lpstr>Dataset Overview</vt:lpstr>
      <vt:lpstr>Methods</vt:lpstr>
      <vt:lpstr>Hypotheses</vt:lpstr>
      <vt:lpstr>Analysis plan</vt:lpstr>
      <vt:lpstr>Data Cleaning</vt:lpstr>
      <vt:lpstr>Data Cleaning  “Very low” review count</vt:lpstr>
      <vt:lpstr>Data Cleaning  Missing Data</vt:lpstr>
      <vt:lpstr>Data Exploration  IMDb-Profit Assumption</vt:lpstr>
      <vt:lpstr>Data Exploration  Older Movies</vt:lpstr>
      <vt:lpstr>Results</vt:lpstr>
      <vt:lpstr>Results (Including non-US movies) Top 10 Highest Rated Movies</vt:lpstr>
      <vt:lpstr>Results (Including non-US movies) Top 5 Most Common Genres</vt:lpstr>
      <vt:lpstr>Results  Romance vs Horror: Two-Tailed Welch’s t-test</vt:lpstr>
      <vt:lpstr>Results  Romance vs Horror: Two-Tailed Welch’s t-test</vt:lpstr>
      <vt:lpstr>Results  Choosing a director</vt:lpstr>
      <vt:lpstr>Results  Choosing an actor</vt:lpstr>
      <vt:lpstr>Conclusion</vt:lpstr>
      <vt:lpstr>Recommendations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Homewood</dc:creator>
  <cp:lastModifiedBy>Charlie Homewood</cp:lastModifiedBy>
  <cp:revision>1</cp:revision>
  <dcterms:created xsi:type="dcterms:W3CDTF">2024-11-14T12:51:29Z</dcterms:created>
  <dcterms:modified xsi:type="dcterms:W3CDTF">2024-11-15T16:00:41Z</dcterms:modified>
</cp:coreProperties>
</file>