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ShowLst>
    <p:custShow name="Custom Show 1" id="0">
      <p:sldLst>
        <p:sld r:id="rId4"/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315C1"/>
    <a:srgbClr val="0013C4"/>
    <a:srgbClr val="1F73A7"/>
    <a:srgbClr val="7F0001"/>
    <a:srgbClr val="BB1515"/>
    <a:srgbClr val="64130E"/>
    <a:srgbClr val="643720"/>
    <a:srgbClr val="5AE461"/>
    <a:srgbClr val="1BB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62"/>
  </p:normalViewPr>
  <p:slideViewPr>
    <p:cSldViewPr snapToGrid="0" snapToObjects="1" showGuides="1">
      <p:cViewPr>
        <p:scale>
          <a:sx n="125" d="100"/>
          <a:sy n="125" d="100"/>
        </p:scale>
        <p:origin x="588" y="-3606"/>
      </p:cViewPr>
      <p:guideLst>
        <p:guide orient="horz" pos="1865"/>
        <p:guide pos="3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8899-7568-AF4A-AA9B-F9E95B10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DA9FB-8440-D941-8D61-1505FF4A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B9CC-9147-AE46-805D-39BFB58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EF81-0802-2844-BA46-540DE1D6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3386-6DA7-1F4A-AD0C-2DE8D58C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7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290-7C01-DD44-A909-DB6D3987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0E91-87FD-124F-9A37-556D0258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52AB-72AF-BB41-A4FE-B9795080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C555-8151-2947-9572-ABF280FA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C96B-47A6-0B45-AAB9-264919F3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9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573E2-64D1-664F-857C-3C59D3122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78994-30AD-8641-9F82-1D2D1CD45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B97E-79B7-5341-B3B1-DD2CBBEB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5278-2F20-0A41-BA5A-2C3AAA91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7845-9FCF-AE41-80B3-1AC411E7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43B3-6236-E14F-BBC0-18964D6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6A68-7A9C-4845-8D3C-544ED03B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B03F-44B7-6544-907B-83253F2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E99B-E361-7B4C-A213-34E1EF5F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1B7E-890B-7240-90C1-A4E81E37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AABE-6B89-6647-8DCC-DB9CECDF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4B09-ACD0-414E-B106-F8B32BE1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5522-9D54-5A4B-B294-7C52138C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0E8E-B1F0-BD4F-959C-AA79D592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E33-1419-4749-A931-75D465D7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C8F-E7EE-6E41-8817-5B0C2514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49A-A161-1949-878B-BEBE75C3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AA74-10FE-6940-8C6B-E8A8429E5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03DF-2F45-A849-B061-49A8590E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F27DD-BCD1-9643-95A0-A81098A5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77F8-D45D-F745-99BA-3701302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2FD8-0312-3C40-9E38-07C7F2C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FDD7E-F627-2044-8293-52744E75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AE00-E2AD-DB42-AFD3-FC9B8C9F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42BED-D3DB-4146-AD09-41A54E02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18FC3-60FF-BA45-9D0D-5F8BEA32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0F06-49CE-0C48-8167-EEBD497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F0E1F-5101-0C4E-B287-ACD3ABD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548A3-C9EC-664B-BE4E-1D2856A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D70-E249-7245-9246-FF3197E9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5E99B-F33E-FB4A-9254-1D43D1D7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95FE9-D5FF-824F-B8E0-F40E63EE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A5A4A-A1C0-4143-A111-BCCF06E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2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49408-3548-A24C-8A4D-A8F89091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6176E-A273-EB4A-8C50-AD6D1A56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1650-0EBF-3D42-87CA-CECCCEB6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D574-0003-CE48-9D8D-152E74C6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BA5A-5EA4-514B-AADE-A32F3A78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A1F65-C4BD-DD46-84EE-22E57DD1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A826-C6C4-3549-90BF-777547FB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A09C-2FE3-9A49-AAED-F5BC6573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C748-DFF1-114C-93CE-AE62C0CC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9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56BB-4183-884F-AAEA-FCAFE691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C9DBB-007E-0C4A-A58C-533097BD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C1F1-CAFC-1448-857F-F6B361A1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44E7B-A3BE-824D-BA3E-9FCCE8FD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B7A7-6A69-A74C-8467-29B1B7F0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AB3CB-8C04-B74C-AEDC-BA58AE4A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8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28282-A871-D04C-9FA6-0FDD469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1579-7BA4-BF41-956B-5F0A1258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1283-1128-6546-93C5-500F998D8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0FAD-93A6-A74C-A054-CE2405FA46F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FF36-F119-4D43-A6C2-0D298C3BB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2712-BE74-C042-90C0-076326D4C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AECA-4C97-8D45-B8A5-63F4CC3E4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EDDDE09-7ACC-654C-B848-F7F65E8956E4}"/>
              </a:ext>
            </a:extLst>
          </p:cNvPr>
          <p:cNvSpPr/>
          <p:nvPr/>
        </p:nvSpPr>
        <p:spPr>
          <a:xfrm>
            <a:off x="490358" y="2040937"/>
            <a:ext cx="6420395" cy="38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03B44DC-B060-844C-8432-ADEB644F61CF}"/>
              </a:ext>
            </a:extLst>
          </p:cNvPr>
          <p:cNvSpPr>
            <a:spLocks/>
          </p:cNvSpPr>
          <p:nvPr/>
        </p:nvSpPr>
        <p:spPr>
          <a:xfrm>
            <a:off x="870249" y="2400425"/>
            <a:ext cx="2343809" cy="1390055"/>
          </a:xfrm>
          <a:prstGeom prst="roundRect">
            <a:avLst/>
          </a:prstGeom>
          <a:solidFill>
            <a:srgbClr val="0564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ABEDE-AB90-0549-BAA2-C347A6A47A70}"/>
              </a:ext>
            </a:extLst>
          </p:cNvPr>
          <p:cNvGrpSpPr/>
          <p:nvPr/>
        </p:nvGrpSpPr>
        <p:grpSpPr>
          <a:xfrm>
            <a:off x="3577095" y="501106"/>
            <a:ext cx="2343809" cy="1390055"/>
            <a:chOff x="6032801" y="3307011"/>
            <a:chExt cx="1751835" cy="103897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1D45352-9FF2-B14F-9C81-AC08B9481392}"/>
                </a:ext>
              </a:extLst>
            </p:cNvPr>
            <p:cNvSpPr>
              <a:spLocks/>
            </p:cNvSpPr>
            <p:nvPr/>
          </p:nvSpPr>
          <p:spPr>
            <a:xfrm>
              <a:off x="6032801" y="3307011"/>
              <a:ext cx="1751835" cy="1038970"/>
            </a:xfrm>
            <a:prstGeom prst="roundRect">
              <a:avLst/>
            </a:prstGeom>
            <a:solidFill>
              <a:srgbClr val="05642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8C83D39-BC33-6C42-9DE0-1B3D073A7727}"/>
                </a:ext>
              </a:extLst>
            </p:cNvPr>
            <p:cNvSpPr>
              <a:spLocks/>
            </p:cNvSpPr>
            <p:nvPr/>
          </p:nvSpPr>
          <p:spPr>
            <a:xfrm>
              <a:off x="6063830" y="3340032"/>
              <a:ext cx="1694601" cy="97292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22A0D"/>
                  </a:solidFill>
                  <a:latin typeface="Nexa Bold" panose="02000000000000000000" pitchFamily="2" charset="77"/>
                </a:rPr>
                <a:t>Control </a:t>
              </a:r>
              <a:br>
                <a:rPr lang="en-GB" dirty="0">
                  <a:solidFill>
                    <a:srgbClr val="022A0D"/>
                  </a:solidFill>
                  <a:latin typeface="Nexa Bold" panose="02000000000000000000" pitchFamily="2" charset="77"/>
                </a:rPr>
              </a:br>
              <a:r>
                <a:rPr lang="en-GB" dirty="0">
                  <a:solidFill>
                    <a:srgbClr val="022A0D"/>
                  </a:solidFill>
                  <a:latin typeface="Nexa Bold" panose="02000000000000000000" pitchFamily="2" charset="77"/>
                </a:rPr>
                <a:t>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78A1C-4CAF-C64C-A489-16ACC95E24BB}"/>
              </a:ext>
            </a:extLst>
          </p:cNvPr>
          <p:cNvSpPr/>
          <p:nvPr/>
        </p:nvSpPr>
        <p:spPr>
          <a:xfrm>
            <a:off x="6344212" y="2281276"/>
            <a:ext cx="355165" cy="3347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BC5BA-0690-FC45-AFA4-7A1669DAF156}"/>
              </a:ext>
            </a:extLst>
          </p:cNvPr>
          <p:cNvGrpSpPr/>
          <p:nvPr/>
        </p:nvGrpSpPr>
        <p:grpSpPr>
          <a:xfrm>
            <a:off x="3607230" y="2400425"/>
            <a:ext cx="2343809" cy="1390055"/>
            <a:chOff x="6033799" y="4534532"/>
            <a:chExt cx="1751835" cy="103897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56FFB1D-FC14-5040-890E-642A91FE23FE}"/>
                </a:ext>
              </a:extLst>
            </p:cNvPr>
            <p:cNvSpPr>
              <a:spLocks/>
            </p:cNvSpPr>
            <p:nvPr/>
          </p:nvSpPr>
          <p:spPr>
            <a:xfrm>
              <a:off x="6033799" y="4534532"/>
              <a:ext cx="1751835" cy="1038970"/>
            </a:xfrm>
            <a:prstGeom prst="roundRect">
              <a:avLst/>
            </a:prstGeom>
            <a:solidFill>
              <a:srgbClr val="64130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66529C0-EB10-8B4F-B5E0-D01371B16CAB}"/>
                </a:ext>
              </a:extLst>
            </p:cNvPr>
            <p:cNvSpPr>
              <a:spLocks/>
            </p:cNvSpPr>
            <p:nvPr/>
          </p:nvSpPr>
          <p:spPr>
            <a:xfrm>
              <a:off x="6067209" y="4567553"/>
              <a:ext cx="1694601" cy="97292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6413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>
                  <a:solidFill>
                    <a:srgbClr val="2B0806"/>
                  </a:solidFill>
                  <a:latin typeface="Nexa Bold" panose="02000000000000000000" pitchFamily="2" charset="77"/>
                </a:rPr>
                <a:t>Control</a:t>
              </a:r>
            </a:p>
            <a:p>
              <a:pPr algn="ctr"/>
              <a:r>
                <a:rPr lang="en-GB" dirty="0">
                  <a:solidFill>
                    <a:srgbClr val="2B0806"/>
                  </a:solidFill>
                  <a:latin typeface="Nexa Bold" panose="02000000000000000000" pitchFamily="2" charset="77"/>
                </a:rPr>
                <a:t>Off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287834E-3BA0-FE48-901A-7BFA078758CF}"/>
              </a:ext>
            </a:extLst>
          </p:cNvPr>
          <p:cNvSpPr>
            <a:spLocks/>
          </p:cNvSpPr>
          <p:nvPr/>
        </p:nvSpPr>
        <p:spPr>
          <a:xfrm>
            <a:off x="870249" y="4147281"/>
            <a:ext cx="2340819" cy="13900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E58EFAC-528B-EA46-BDD6-98ADDA0DF6A1}"/>
              </a:ext>
            </a:extLst>
          </p:cNvPr>
          <p:cNvSpPr>
            <a:spLocks/>
          </p:cNvSpPr>
          <p:nvPr/>
        </p:nvSpPr>
        <p:spPr>
          <a:xfrm>
            <a:off x="906271" y="4196385"/>
            <a:ext cx="2263755" cy="1300455"/>
          </a:xfrm>
          <a:prstGeom prst="roundRect">
            <a:avLst/>
          </a:prstGeom>
          <a:solidFill>
            <a:srgbClr val="488EB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22A0D"/>
              </a:solidFill>
              <a:latin typeface="Nexa Bold" panose="02000000000000000000" pitchFamily="2" charset="77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E0BAED-D8F5-AC47-A0E8-8966E941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9" y="4209402"/>
            <a:ext cx="1199798" cy="12597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79A02E4-EFB8-764F-8BBB-8AA0CD8A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00" y="4354614"/>
            <a:ext cx="1160268" cy="11050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91A934D-0D49-9146-BF6B-E3AE56FF97AE}"/>
              </a:ext>
            </a:extLst>
          </p:cNvPr>
          <p:cNvGrpSpPr/>
          <p:nvPr/>
        </p:nvGrpSpPr>
        <p:grpSpPr>
          <a:xfrm>
            <a:off x="814535" y="532304"/>
            <a:ext cx="2343736" cy="1390055"/>
            <a:chOff x="3200704" y="4570569"/>
            <a:chExt cx="2045217" cy="103897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F375BC5-58D8-7148-9B69-EAFCD5B80D9F}"/>
                </a:ext>
              </a:extLst>
            </p:cNvPr>
            <p:cNvSpPr>
              <a:spLocks/>
            </p:cNvSpPr>
            <p:nvPr/>
          </p:nvSpPr>
          <p:spPr>
            <a:xfrm>
              <a:off x="3200704" y="4570569"/>
              <a:ext cx="2045217" cy="1038970"/>
            </a:xfrm>
            <a:prstGeom prst="roundRect">
              <a:avLst/>
            </a:prstGeom>
            <a:solidFill>
              <a:srgbClr val="64130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7881462-0F0D-A54F-8014-D63FD365693B}"/>
                </a:ext>
              </a:extLst>
            </p:cNvPr>
            <p:cNvSpPr>
              <a:spLocks/>
            </p:cNvSpPr>
            <p:nvPr/>
          </p:nvSpPr>
          <p:spPr>
            <a:xfrm>
              <a:off x="3234114" y="4603590"/>
              <a:ext cx="1978398" cy="97292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6413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>
                  <a:solidFill>
                    <a:srgbClr val="2B0806"/>
                  </a:solidFill>
                  <a:latin typeface="Nexa Bold" panose="02000000000000000000" pitchFamily="2" charset="77"/>
                </a:rPr>
                <a:t>Earthquake Off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638F8-1540-0148-9F49-C46C780CFC13}"/>
              </a:ext>
            </a:extLst>
          </p:cNvPr>
          <p:cNvSpPr/>
          <p:nvPr/>
        </p:nvSpPr>
        <p:spPr>
          <a:xfrm>
            <a:off x="6380923" y="4970350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D34E27-EAF9-E442-A60F-A80D13D1E920}"/>
              </a:ext>
            </a:extLst>
          </p:cNvPr>
          <p:cNvSpPr/>
          <p:nvPr/>
        </p:nvSpPr>
        <p:spPr>
          <a:xfrm>
            <a:off x="6382329" y="5309241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010EDB-3446-844C-91AA-0FD61965E7D5}"/>
              </a:ext>
            </a:extLst>
          </p:cNvPr>
          <p:cNvSpPr/>
          <p:nvPr/>
        </p:nvSpPr>
        <p:spPr>
          <a:xfrm>
            <a:off x="6380923" y="4293401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5467E6-92D0-AE46-8395-45F989212321}"/>
              </a:ext>
            </a:extLst>
          </p:cNvPr>
          <p:cNvSpPr/>
          <p:nvPr/>
        </p:nvSpPr>
        <p:spPr>
          <a:xfrm>
            <a:off x="6382329" y="4632293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521223-10A0-9046-AE13-114CA3CB2A5B}"/>
              </a:ext>
            </a:extLst>
          </p:cNvPr>
          <p:cNvSpPr/>
          <p:nvPr/>
        </p:nvSpPr>
        <p:spPr>
          <a:xfrm>
            <a:off x="6379949" y="3611297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C743F-E862-8F43-A8B4-30C82821DC40}"/>
              </a:ext>
            </a:extLst>
          </p:cNvPr>
          <p:cNvSpPr/>
          <p:nvPr/>
        </p:nvSpPr>
        <p:spPr>
          <a:xfrm>
            <a:off x="6381355" y="3950188"/>
            <a:ext cx="282593" cy="2825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890C5D7-5C8C-5D4F-9B84-2765ADA07E93}"/>
              </a:ext>
            </a:extLst>
          </p:cNvPr>
          <p:cNvSpPr>
            <a:spLocks/>
          </p:cNvSpPr>
          <p:nvPr/>
        </p:nvSpPr>
        <p:spPr>
          <a:xfrm>
            <a:off x="3604240" y="4134264"/>
            <a:ext cx="2340819" cy="13900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75AF586-8142-0748-BA49-1E570646E781}"/>
              </a:ext>
            </a:extLst>
          </p:cNvPr>
          <p:cNvSpPr>
            <a:spLocks/>
          </p:cNvSpPr>
          <p:nvPr/>
        </p:nvSpPr>
        <p:spPr>
          <a:xfrm>
            <a:off x="3640262" y="4183368"/>
            <a:ext cx="2263755" cy="1300455"/>
          </a:xfrm>
          <a:prstGeom prst="roundRect">
            <a:avLst/>
          </a:prstGeom>
          <a:solidFill>
            <a:srgbClr val="488EB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22A0D"/>
                </a:solidFill>
                <a:latin typeface="Nexa Bold" panose="02000000000000000000" pitchFamily="2" charset="77"/>
              </a:rPr>
              <a:t>Find out more!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03B44DC-B060-844C-8432-ADEB644F61CF}"/>
              </a:ext>
            </a:extLst>
          </p:cNvPr>
          <p:cNvSpPr>
            <a:spLocks/>
          </p:cNvSpPr>
          <p:nvPr/>
        </p:nvSpPr>
        <p:spPr>
          <a:xfrm>
            <a:off x="912629" y="2426539"/>
            <a:ext cx="2259050" cy="1337828"/>
          </a:xfrm>
          <a:prstGeom prst="roundRect">
            <a:avLst/>
          </a:prstGeom>
          <a:solidFill>
            <a:srgbClr val="5AE461"/>
          </a:solidFill>
          <a:ln>
            <a:solidFill>
              <a:srgbClr val="1BB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Nexa Bold" panose="02000000000000000000" pitchFamily="50" charset="0"/>
              </a:rPr>
              <a:t>Earthquake On</a:t>
            </a:r>
            <a:endParaRPr lang="en-GB" sz="2400" dirty="0">
              <a:solidFill>
                <a:schemeClr val="tx1"/>
              </a:solidFill>
              <a:latin typeface="Nexa Bold" panose="02000000000000000000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869002" y="-1139207"/>
            <a:ext cx="2888869" cy="1713317"/>
            <a:chOff x="8869002" y="917334"/>
            <a:chExt cx="2343809" cy="139005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05642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5AE461"/>
            </a:solidFill>
            <a:ln>
              <a:solidFill>
                <a:srgbClr val="1BB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Earthquake On</a:t>
              </a:r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69002" y="805273"/>
            <a:ext cx="2888869" cy="1713317"/>
            <a:chOff x="8869002" y="917334"/>
            <a:chExt cx="2343809" cy="139005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05642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5AE461"/>
            </a:solidFill>
            <a:ln>
              <a:solidFill>
                <a:srgbClr val="1BB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Control</a:t>
              </a:r>
            </a:p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On</a:t>
              </a:r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869002" y="2699862"/>
            <a:ext cx="2888869" cy="1713317"/>
            <a:chOff x="8869002" y="917334"/>
            <a:chExt cx="2343809" cy="1390055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7F0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FF0000"/>
            </a:solidFill>
            <a:ln>
              <a:solidFill>
                <a:srgbClr val="BB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Earthquake Off</a:t>
              </a:r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869002" y="4613107"/>
            <a:ext cx="2888869" cy="1713317"/>
            <a:chOff x="8869002" y="917334"/>
            <a:chExt cx="2343809" cy="1390055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7F0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FF0000"/>
            </a:solidFill>
            <a:ln>
              <a:solidFill>
                <a:srgbClr val="BB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Control</a:t>
              </a:r>
            </a:p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Off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85844" y="-1139207"/>
            <a:ext cx="2888869" cy="1713317"/>
            <a:chOff x="8869002" y="917334"/>
            <a:chExt cx="2343809" cy="1390055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0000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00B0F0"/>
            </a:solidFill>
            <a:ln>
              <a:solidFill>
                <a:srgbClr val="1F73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Find out more…</a:t>
              </a:r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929091" y="-1081026"/>
            <a:ext cx="2888869" cy="1713317"/>
            <a:chOff x="8869002" y="917334"/>
            <a:chExt cx="2343809" cy="1390055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0000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2" y="964406"/>
              <a:ext cx="2259050" cy="1295912"/>
            </a:xfrm>
            <a:prstGeom prst="roundRect">
              <a:avLst>
                <a:gd name="adj" fmla="val 14646"/>
              </a:avLst>
            </a:prstGeom>
            <a:solidFill>
              <a:srgbClr val="00B0F0"/>
            </a:solidFill>
            <a:ln>
              <a:solidFill>
                <a:srgbClr val="1F73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13E0BAED-D8F5-AC47-A0E8-8966E941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611" y="-1033467"/>
            <a:ext cx="1366914" cy="143526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79A02E4-EFB8-764F-8BBB-8AA0CD8A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313" y="-921325"/>
            <a:ext cx="1407737" cy="1340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9885" y="863293"/>
            <a:ext cx="483577" cy="226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896678" y="6845300"/>
            <a:ext cx="7024560" cy="1713317"/>
            <a:chOff x="1896678" y="6858000"/>
            <a:chExt cx="7641022" cy="1713317"/>
          </a:xfrm>
        </p:grpSpPr>
        <p:grpSp>
          <p:nvGrpSpPr>
            <p:cNvPr id="78" name="Group 77"/>
            <p:cNvGrpSpPr/>
            <p:nvPr/>
          </p:nvGrpSpPr>
          <p:grpSpPr>
            <a:xfrm>
              <a:off x="1896678" y="6858000"/>
              <a:ext cx="7641022" cy="1713317"/>
              <a:chOff x="8869002" y="917334"/>
              <a:chExt cx="2343809" cy="1390055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03B44DC-B060-844C-8432-ADEB644F61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9002" y="917334"/>
                <a:ext cx="2343809" cy="1390055"/>
              </a:xfrm>
              <a:prstGeom prst="roundRect">
                <a:avLst/>
              </a:prstGeom>
              <a:solidFill>
                <a:srgbClr val="00009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03B44DC-B060-844C-8432-ADEB644F61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89259" y="964406"/>
                <a:ext cx="2303299" cy="1295912"/>
              </a:xfrm>
              <a:prstGeom prst="roundRect">
                <a:avLst>
                  <a:gd name="adj" fmla="val 14646"/>
                </a:avLst>
              </a:prstGeom>
              <a:solidFill>
                <a:srgbClr val="00B0F0"/>
              </a:solidFill>
              <a:ln>
                <a:solidFill>
                  <a:srgbClr val="1F73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GB" sz="3000" dirty="0">
                  <a:solidFill>
                    <a:schemeClr val="tx1"/>
                  </a:solidFill>
                  <a:latin typeface="Nexa Bold" panose="02000000000000000000" pitchFamily="50" charset="0"/>
                </a:endParaRP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3E0BAED-D8F5-AC47-A0E8-8966E9418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5531" y="6972275"/>
              <a:ext cx="1366914" cy="143526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52962" y="7022428"/>
              <a:ext cx="56434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>
                  <a:latin typeface="Nexa Bold" panose="02000000000000000000" pitchFamily="50" charset="0"/>
                </a:rPr>
                <a:t>I learned something new today! </a:t>
              </a:r>
              <a:endParaRPr lang="en-GB" sz="4000" dirty="0">
                <a:latin typeface="Nexa Bold" panose="02000000000000000000" pitchFamily="50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6678" y="8790654"/>
            <a:ext cx="7024560" cy="1713317"/>
            <a:chOff x="9291707" y="6833918"/>
            <a:chExt cx="7024560" cy="1713317"/>
          </a:xfrm>
        </p:grpSpPr>
        <p:grpSp>
          <p:nvGrpSpPr>
            <p:cNvPr id="83" name="Group 82"/>
            <p:cNvGrpSpPr/>
            <p:nvPr/>
          </p:nvGrpSpPr>
          <p:grpSpPr>
            <a:xfrm>
              <a:off x="9291707" y="6833918"/>
              <a:ext cx="7024560" cy="1713317"/>
              <a:chOff x="1896678" y="6858000"/>
              <a:chExt cx="7641022" cy="17133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96678" y="6858000"/>
                <a:ext cx="7641022" cy="1713317"/>
                <a:chOff x="8869002" y="917334"/>
                <a:chExt cx="2343809" cy="1390055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F03B44DC-B060-844C-8432-ADEB644F61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869002" y="917334"/>
                  <a:ext cx="2343809" cy="1390055"/>
                </a:xfrm>
                <a:prstGeom prst="roundRect">
                  <a:avLst/>
                </a:prstGeom>
                <a:solidFill>
                  <a:srgbClr val="000099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03B44DC-B060-844C-8432-ADEB644F61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889259" y="964406"/>
                  <a:ext cx="2303299" cy="1295912"/>
                </a:xfrm>
                <a:prstGeom prst="roundRect">
                  <a:avLst>
                    <a:gd name="adj" fmla="val 14646"/>
                  </a:avLst>
                </a:prstGeom>
                <a:solidFill>
                  <a:srgbClr val="00B0F0"/>
                </a:solidFill>
                <a:ln>
                  <a:solidFill>
                    <a:srgbClr val="1F73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GB" sz="3000" dirty="0">
                    <a:solidFill>
                      <a:schemeClr val="tx1"/>
                    </a:solidFill>
                    <a:latin typeface="Nexa Bold" panose="02000000000000000000" pitchFamily="50" charset="0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3652962" y="7022428"/>
                <a:ext cx="56434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Nexa Bold" panose="02000000000000000000" pitchFamily="50" charset="0"/>
                  </a:rPr>
                  <a:t>I’m not sure I understand…</a:t>
                </a:r>
                <a:endParaRPr lang="en-GB" sz="4000" dirty="0">
                  <a:latin typeface="Nexa Bold" panose="02000000000000000000" pitchFamily="50" charset="0"/>
                </a:endParaRPr>
              </a:p>
            </p:txBody>
          </p: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79A02E4-EFB8-764F-8BBB-8AA0CD8A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4518" y="7009728"/>
              <a:ext cx="1407737" cy="1340702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629900" y="-2469073"/>
            <a:ext cx="1536171" cy="754574"/>
            <a:chOff x="8869002" y="917334"/>
            <a:chExt cx="2343809" cy="139005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869002" y="917334"/>
              <a:ext cx="2343809" cy="1390055"/>
            </a:xfrm>
            <a:prstGeom prst="roundRect">
              <a:avLst/>
            </a:prstGeom>
            <a:solidFill>
              <a:srgbClr val="0000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03B44DC-B060-844C-8432-ADEB644F61CF}"/>
                </a:ext>
              </a:extLst>
            </p:cNvPr>
            <p:cNvSpPr>
              <a:spLocks/>
            </p:cNvSpPr>
            <p:nvPr/>
          </p:nvSpPr>
          <p:spPr>
            <a:xfrm>
              <a:off x="8911383" y="964405"/>
              <a:ext cx="2259051" cy="1295913"/>
            </a:xfrm>
            <a:prstGeom prst="roundRect">
              <a:avLst>
                <a:gd name="adj" fmla="val 14646"/>
              </a:avLst>
            </a:prstGeom>
            <a:solidFill>
              <a:srgbClr val="00B0F0"/>
            </a:solidFill>
            <a:ln>
              <a:solidFill>
                <a:srgbClr val="1F73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3000" dirty="0" smtClean="0">
                  <a:solidFill>
                    <a:schemeClr val="tx1"/>
                  </a:solidFill>
                  <a:latin typeface="Nexa Bold" panose="02000000000000000000" pitchFamily="50" charset="0"/>
                </a:rPr>
                <a:t>Close</a:t>
              </a:r>
              <a:endParaRPr lang="en-GB" sz="3000" dirty="0">
                <a:solidFill>
                  <a:schemeClr val="tx1"/>
                </a:solidFill>
                <a:latin typeface="Nexa Bold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2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5B39CF-255E-BC44-AC73-94E3A7B31381}"/>
              </a:ext>
            </a:extLst>
          </p:cNvPr>
          <p:cNvSpPr/>
          <p:nvPr/>
        </p:nvSpPr>
        <p:spPr>
          <a:xfrm>
            <a:off x="3264800" y="1520688"/>
            <a:ext cx="47988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38D12-F771-204B-9C58-E45A86B0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31" y="1633461"/>
            <a:ext cx="2032469" cy="2134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2E056-C252-1D4C-BCB8-9D1C51E2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06" y="1885131"/>
            <a:ext cx="1965505" cy="1871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E4E3E4-C5C5-884A-9AC3-16FF25E857EC}"/>
              </a:ext>
            </a:extLst>
          </p:cNvPr>
          <p:cNvSpPr txBox="1"/>
          <p:nvPr/>
        </p:nvSpPr>
        <p:spPr>
          <a:xfrm>
            <a:off x="3902299" y="3876541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Nexa Bold" panose="02000000000000000000" pitchFamily="2" charset="77"/>
              </a:rPr>
              <a:t>Please </a:t>
            </a:r>
          </a:p>
        </p:txBody>
      </p:sp>
    </p:spTree>
    <p:extLst>
      <p:ext uri="{BB962C8B-B14F-4D97-AF65-F5344CB8AC3E}">
        <p14:creationId xmlns:p14="http://schemas.microsoft.com/office/powerpoint/2010/main" val="27072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5B39CF-255E-BC44-AC73-94E3A7B31381}"/>
              </a:ext>
            </a:extLst>
          </p:cNvPr>
          <p:cNvSpPr/>
          <p:nvPr/>
        </p:nvSpPr>
        <p:spPr>
          <a:xfrm>
            <a:off x="2012470" y="1520688"/>
            <a:ext cx="47988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AFCB5-AC22-AB4C-85BA-C08E4C3D424E}"/>
              </a:ext>
            </a:extLst>
          </p:cNvPr>
          <p:cNvSpPr/>
          <p:nvPr/>
        </p:nvSpPr>
        <p:spPr>
          <a:xfrm>
            <a:off x="4914714" y="1959429"/>
            <a:ext cx="1670670" cy="123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8EE4DA-71A3-4C4D-9551-11A23E265D2A}"/>
              </a:ext>
            </a:extLst>
          </p:cNvPr>
          <p:cNvSpPr/>
          <p:nvPr/>
        </p:nvSpPr>
        <p:spPr>
          <a:xfrm>
            <a:off x="5066584" y="3289558"/>
            <a:ext cx="1670670" cy="123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C83E4F-683E-0E45-B00B-F81AD6DBD2B6}"/>
              </a:ext>
            </a:extLst>
          </p:cNvPr>
          <p:cNvSpPr/>
          <p:nvPr/>
        </p:nvSpPr>
        <p:spPr>
          <a:xfrm rot="21142444">
            <a:off x="4995213" y="2090279"/>
            <a:ext cx="45719" cy="12250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D23B4-6865-5F45-90F4-4B6178094C9E}"/>
              </a:ext>
            </a:extLst>
          </p:cNvPr>
          <p:cNvSpPr/>
          <p:nvPr/>
        </p:nvSpPr>
        <p:spPr>
          <a:xfrm>
            <a:off x="5794738" y="2085909"/>
            <a:ext cx="87085" cy="534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2E120-FC56-0E40-8AE5-6CC113D0C4F6}"/>
              </a:ext>
            </a:extLst>
          </p:cNvPr>
          <p:cNvSpPr/>
          <p:nvPr/>
        </p:nvSpPr>
        <p:spPr>
          <a:xfrm>
            <a:off x="5683729" y="2185639"/>
            <a:ext cx="111009" cy="352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3D65339-6E92-B649-A0C3-5B7F3D87880E}"/>
              </a:ext>
            </a:extLst>
          </p:cNvPr>
          <p:cNvSpPr/>
          <p:nvPr/>
        </p:nvSpPr>
        <p:spPr>
          <a:xfrm rot="10800000">
            <a:off x="5288615" y="2281790"/>
            <a:ext cx="371728" cy="184127"/>
          </a:xfrm>
          <a:prstGeom prst="rightArrow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27C7F-F034-E948-BE78-60DC79464490}"/>
              </a:ext>
            </a:extLst>
          </p:cNvPr>
          <p:cNvSpPr/>
          <p:nvPr/>
        </p:nvSpPr>
        <p:spPr>
          <a:xfrm>
            <a:off x="2012470" y="3396824"/>
            <a:ext cx="4798801" cy="1003864"/>
          </a:xfrm>
          <a:prstGeom prst="rect">
            <a:avLst/>
          </a:prstGeom>
          <a:solidFill>
            <a:srgbClr val="643720"/>
          </a:solidFill>
          <a:ln>
            <a:solidFill>
              <a:srgbClr val="643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4A5F44E-9516-0E49-9696-E825A105FEB1}"/>
              </a:ext>
            </a:extLst>
          </p:cNvPr>
          <p:cNvSpPr/>
          <p:nvPr/>
        </p:nvSpPr>
        <p:spPr>
          <a:xfrm>
            <a:off x="5305489" y="3101387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1BDB364-BF85-094A-B685-5EF4C511F2E2}"/>
              </a:ext>
            </a:extLst>
          </p:cNvPr>
          <p:cNvSpPr/>
          <p:nvPr/>
        </p:nvSpPr>
        <p:spPr>
          <a:xfrm>
            <a:off x="4513927" y="3780223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AD92728-868A-8A49-8D4E-BB32C007EA38}"/>
              </a:ext>
            </a:extLst>
          </p:cNvPr>
          <p:cNvSpPr/>
          <p:nvPr/>
        </p:nvSpPr>
        <p:spPr>
          <a:xfrm>
            <a:off x="2720729" y="3469533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0695D-C779-E949-8A8E-13E1A374213E}"/>
              </a:ext>
            </a:extLst>
          </p:cNvPr>
          <p:cNvSpPr/>
          <p:nvPr/>
        </p:nvSpPr>
        <p:spPr>
          <a:xfrm rot="21142444">
            <a:off x="6617452" y="2090280"/>
            <a:ext cx="45719" cy="12250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4351A-81EB-5949-982F-8499EBF9021B}"/>
              </a:ext>
            </a:extLst>
          </p:cNvPr>
          <p:cNvSpPr txBox="1"/>
          <p:nvPr/>
        </p:nvSpPr>
        <p:spPr>
          <a:xfrm>
            <a:off x="2230135" y="1713186"/>
            <a:ext cx="239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Nexa Thin" panose="02000500000000000000" pitchFamily="2" charset="77"/>
              </a:rPr>
              <a:t>Modern buildings are designed to be </a:t>
            </a:r>
            <a:r>
              <a:rPr lang="en-GB" sz="1200" b="1" dirty="0">
                <a:solidFill>
                  <a:schemeClr val="bg1"/>
                </a:solidFill>
                <a:latin typeface="Nexa Bold" panose="02000000000000000000" pitchFamily="2" charset="77"/>
              </a:rPr>
              <a:t>flexible</a:t>
            </a:r>
            <a:r>
              <a:rPr lang="en-GB" sz="1200" b="1" dirty="0">
                <a:solidFill>
                  <a:schemeClr val="bg1"/>
                </a:solidFill>
                <a:latin typeface="Nexa Thin" panose="02000500000000000000" pitchFamily="2" charset="77"/>
              </a:rPr>
              <a:t>. </a:t>
            </a:r>
          </a:p>
          <a:p>
            <a:endParaRPr lang="en-GB" sz="1200" b="1" dirty="0">
              <a:solidFill>
                <a:schemeClr val="bg1"/>
              </a:solidFill>
              <a:latin typeface="Nexa Thin" panose="02000500000000000000" pitchFamily="2" charset="77"/>
            </a:endParaRPr>
          </a:p>
          <a:p>
            <a:r>
              <a:rPr lang="en-GB" sz="1200" dirty="0">
                <a:solidFill>
                  <a:schemeClr val="bg1"/>
                </a:solidFill>
                <a:latin typeface="Nexa Thin" panose="02000500000000000000" pitchFamily="2" charset="77"/>
              </a:rPr>
              <a:t>When the building moves to the right, the shaker pushes the top floor to the left, </a:t>
            </a:r>
            <a:r>
              <a:rPr lang="en-GB" sz="1200" b="1" dirty="0">
                <a:solidFill>
                  <a:schemeClr val="bg1"/>
                </a:solidFill>
                <a:latin typeface="Nexa Bold" panose="02000000000000000000" pitchFamily="2" charset="77"/>
              </a:rPr>
              <a:t>cancelling out the vibration</a:t>
            </a:r>
          </a:p>
        </p:txBody>
      </p:sp>
    </p:spTree>
    <p:extLst>
      <p:ext uri="{BB962C8B-B14F-4D97-AF65-F5344CB8AC3E}">
        <p14:creationId xmlns:p14="http://schemas.microsoft.com/office/powerpoint/2010/main" val="8654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C2B568-9B76-EA45-903F-84378DFD9963}"/>
              </a:ext>
            </a:extLst>
          </p:cNvPr>
          <p:cNvSpPr/>
          <p:nvPr/>
        </p:nvSpPr>
        <p:spPr>
          <a:xfrm>
            <a:off x="2012470" y="1520688"/>
            <a:ext cx="47988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963A9-A706-9E40-8102-1EF8D0D6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9F4-8988-7644-8288-B632D4F7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C61F4-1C75-5D48-BBCA-ACA7C4930C32}"/>
              </a:ext>
            </a:extLst>
          </p:cNvPr>
          <p:cNvSpPr/>
          <p:nvPr/>
        </p:nvSpPr>
        <p:spPr>
          <a:xfrm>
            <a:off x="4912108" y="1959429"/>
            <a:ext cx="1670670" cy="123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55046-AF85-194A-96B3-9759A5092919}"/>
              </a:ext>
            </a:extLst>
          </p:cNvPr>
          <p:cNvSpPr/>
          <p:nvPr/>
        </p:nvSpPr>
        <p:spPr>
          <a:xfrm>
            <a:off x="4755629" y="3289558"/>
            <a:ext cx="1670670" cy="123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4999C-E2A7-5140-842F-121F63EEB21F}"/>
              </a:ext>
            </a:extLst>
          </p:cNvPr>
          <p:cNvSpPr/>
          <p:nvPr/>
        </p:nvSpPr>
        <p:spPr>
          <a:xfrm rot="480000">
            <a:off x="4837905" y="2080508"/>
            <a:ext cx="45719" cy="12250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9B2DF-E73D-3847-AA8E-77F1DCF31A24}"/>
              </a:ext>
            </a:extLst>
          </p:cNvPr>
          <p:cNvSpPr/>
          <p:nvPr/>
        </p:nvSpPr>
        <p:spPr>
          <a:xfrm>
            <a:off x="5792132" y="2085909"/>
            <a:ext cx="87085" cy="534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9167-82ED-5C45-B392-DDFD47A2535C}"/>
              </a:ext>
            </a:extLst>
          </p:cNvPr>
          <p:cNvSpPr/>
          <p:nvPr/>
        </p:nvSpPr>
        <p:spPr>
          <a:xfrm>
            <a:off x="5681123" y="2185639"/>
            <a:ext cx="111009" cy="352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580DF3-4FF8-5847-8138-1789A772CB29}"/>
              </a:ext>
            </a:extLst>
          </p:cNvPr>
          <p:cNvSpPr/>
          <p:nvPr/>
        </p:nvSpPr>
        <p:spPr>
          <a:xfrm>
            <a:off x="5286009" y="2281790"/>
            <a:ext cx="371728" cy="184127"/>
          </a:xfrm>
          <a:prstGeom prst="rightArrow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AF84D-9EF1-5445-8DC3-07C729AD894F}"/>
              </a:ext>
            </a:extLst>
          </p:cNvPr>
          <p:cNvSpPr txBox="1"/>
          <p:nvPr/>
        </p:nvSpPr>
        <p:spPr>
          <a:xfrm>
            <a:off x="2230135" y="1713186"/>
            <a:ext cx="239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Nexa Thin" panose="02000500000000000000" pitchFamily="2" charset="77"/>
              </a:rPr>
              <a:t>Modern buildings are designed to be </a:t>
            </a:r>
            <a:r>
              <a:rPr lang="en-GB" sz="1200" b="1" dirty="0">
                <a:solidFill>
                  <a:schemeClr val="bg1"/>
                </a:solidFill>
                <a:latin typeface="Nexa Bold" panose="02000000000000000000" pitchFamily="2" charset="77"/>
              </a:rPr>
              <a:t>flexible</a:t>
            </a:r>
            <a:r>
              <a:rPr lang="en-GB" sz="1200" b="1" dirty="0">
                <a:solidFill>
                  <a:schemeClr val="bg1"/>
                </a:solidFill>
                <a:latin typeface="Nexa Thin" panose="02000500000000000000" pitchFamily="2" charset="77"/>
              </a:rPr>
              <a:t>. </a:t>
            </a:r>
          </a:p>
          <a:p>
            <a:endParaRPr lang="en-GB" sz="1200" b="1" dirty="0">
              <a:solidFill>
                <a:schemeClr val="bg1"/>
              </a:solidFill>
              <a:latin typeface="Nexa Thin" panose="02000500000000000000" pitchFamily="2" charset="77"/>
            </a:endParaRPr>
          </a:p>
          <a:p>
            <a:r>
              <a:rPr lang="en-GB" sz="1200" dirty="0">
                <a:solidFill>
                  <a:schemeClr val="bg1"/>
                </a:solidFill>
                <a:latin typeface="Nexa Thin" panose="02000500000000000000" pitchFamily="2" charset="77"/>
              </a:rPr>
              <a:t>When the building moves to the right, the shaker pushes the top floor to the left, </a:t>
            </a:r>
            <a:r>
              <a:rPr lang="en-GB" sz="1200" b="1" dirty="0">
                <a:solidFill>
                  <a:schemeClr val="bg1"/>
                </a:solidFill>
                <a:latin typeface="Nexa Bold" panose="02000000000000000000" pitchFamily="2" charset="77"/>
              </a:rPr>
              <a:t>cancelling out the vibration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2EB6C-DA86-3347-BDD4-29FC511FB517}"/>
              </a:ext>
            </a:extLst>
          </p:cNvPr>
          <p:cNvSpPr/>
          <p:nvPr/>
        </p:nvSpPr>
        <p:spPr>
          <a:xfrm>
            <a:off x="2009864" y="3396824"/>
            <a:ext cx="4798801" cy="1003864"/>
          </a:xfrm>
          <a:prstGeom prst="rect">
            <a:avLst/>
          </a:prstGeom>
          <a:solidFill>
            <a:srgbClr val="643720"/>
          </a:solidFill>
          <a:ln>
            <a:solidFill>
              <a:srgbClr val="643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A817DED-E399-1841-93C6-5662281DA04D}"/>
              </a:ext>
            </a:extLst>
          </p:cNvPr>
          <p:cNvSpPr/>
          <p:nvPr/>
        </p:nvSpPr>
        <p:spPr>
          <a:xfrm rot="10800000">
            <a:off x="4994534" y="3101387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A2120C1-EC36-B344-ACF2-AFBB75AD48EE}"/>
              </a:ext>
            </a:extLst>
          </p:cNvPr>
          <p:cNvSpPr/>
          <p:nvPr/>
        </p:nvSpPr>
        <p:spPr>
          <a:xfrm rot="10800000">
            <a:off x="4511321" y="3780223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76A9DDC-A696-8A4A-881E-C3F1FEFF9581}"/>
              </a:ext>
            </a:extLst>
          </p:cNvPr>
          <p:cNvSpPr/>
          <p:nvPr/>
        </p:nvSpPr>
        <p:spPr>
          <a:xfrm rot="10800000">
            <a:off x="2718123" y="3469533"/>
            <a:ext cx="1008290" cy="499433"/>
          </a:xfrm>
          <a:prstGeom prst="rightArrow">
            <a:avLst/>
          </a:prstGeom>
          <a:solidFill>
            <a:srgbClr val="FF0000"/>
          </a:solidFill>
          <a:ln>
            <a:solidFill>
              <a:srgbClr val="7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28DB2-A902-5C47-A8B1-062D8762EB02}"/>
              </a:ext>
            </a:extLst>
          </p:cNvPr>
          <p:cNvSpPr/>
          <p:nvPr/>
        </p:nvSpPr>
        <p:spPr>
          <a:xfrm rot="480000">
            <a:off x="6454908" y="2073534"/>
            <a:ext cx="45719" cy="12250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2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97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Nexa Thin</vt:lpstr>
      <vt:lpstr>Office Theme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D.J.</dc:creator>
  <cp:lastModifiedBy>Wallace D.J.</cp:lastModifiedBy>
  <cp:revision>18</cp:revision>
  <dcterms:created xsi:type="dcterms:W3CDTF">2018-11-25T17:57:36Z</dcterms:created>
  <dcterms:modified xsi:type="dcterms:W3CDTF">2018-11-30T15:27:05Z</dcterms:modified>
</cp:coreProperties>
</file>