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C1C74A-F897-4FC4-ADBB-A28FE9ACF6F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FC7EC4-2488-4DC6-90B7-494BD55D7D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E246E9-28AB-4471-A81D-AA52257D35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532630-9C31-4DB6-8CED-74D7362891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BD2EE18-CC67-48BC-B6B1-A1199597CF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70B9A7-EC13-4845-8723-1FDD97FBB1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8C84EC-1495-4394-92B7-192618EB6D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C332A0-93A0-4433-B652-BDE40A55D7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A53FAF-A316-4B54-9858-180C1E2A31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D93DA0E-71AD-4596-89D9-BB2C5368E2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6A1941-D64F-42A7-A32A-5F7D428CD8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9231480" cy="69246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720" y="0"/>
            <a:ext cx="9231480" cy="6924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5F1FCC-996A-47F4-8FAD-AA57B43F9A91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1/22/21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0485D0-2FEA-4238-9265-34A4460A632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6" descr=""/>
          <p:cNvPicPr/>
          <p:nvPr/>
        </p:nvPicPr>
        <p:blipFill>
          <a:blip r:embed="rId3"/>
          <a:stretch/>
        </p:blipFill>
        <p:spPr>
          <a:xfrm>
            <a:off x="684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C7DD07D-94A7-4736-995C-5A7220AC11BD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1/22/21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D5E492-09BC-4B73-8732-ED24FD5C08D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3000" y="1601640"/>
            <a:ext cx="6914880" cy="25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How the Aharonov-Bohm effect effects electron transport through  complex media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Physics 3001 C-Lab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42960" y="4577040"/>
            <a:ext cx="611460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f79646"/>
                </a:solidFill>
                <a:latin typeface="Arial"/>
              </a:rPr>
              <a:t>Charlie Kropp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79646"/>
                </a:solidFill>
                <a:latin typeface="Arial"/>
              </a:rPr>
              <a:t>Dr. Yamilov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99360" y="829440"/>
            <a:ext cx="5600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Summary: short description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74760" y="1918800"/>
            <a:ext cx="8301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1-4 sentences to generally describe your project to a non-specialist (a person who may not be familiar with the area)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2160" y="850320"/>
            <a:ext cx="742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WHY 1: Background, literature review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01640" y="1858680"/>
            <a:ext cx="3642120" cy="392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5666400" y="2473200"/>
            <a:ext cx="3177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Figure, visualization. Add reference/citation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34880" y="1755720"/>
            <a:ext cx="4346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bullets with short down-to-the-point sentences on what is known in the literature or have been done already by your advisor and his/her group members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may want to give short explanations to the scientific terms and short explanations to the observed phenomena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85280" y="865080"/>
            <a:ext cx="8369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WHY 2: Hypothesis, Rationale, Importance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6640" y="1843920"/>
            <a:ext cx="8996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your main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scientific question(s)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Why is it important?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your project will help to answer specific scientific question(s) or address specific problem?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it will help advance the understanding in the field?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97200" y="865080"/>
            <a:ext cx="4916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WHAT: Goals, objectives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49160" y="1858680"/>
            <a:ext cx="371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Describe the main goals of the project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 bullets for main objectives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319760" y="880200"/>
            <a:ext cx="6789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HOW: Methods, approaches,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04520" y="1873800"/>
            <a:ext cx="66553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you have data: does your data have an answer? Describe advantages and possible limitations of the data you have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you need to produce data: Desktop/vs HPC to employ? Automatic data acquisition?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Determine proper codes, software, methods, algorithms, and justify their use and efficiency for your goals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85840" y="895320"/>
            <a:ext cx="67878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Timetable with tasks descriptions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and responsibilities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315000" y="2146680"/>
          <a:ext cx="8529120" cy="1854000"/>
        </p:xfrm>
        <a:graphic>
          <a:graphicData uri="http://schemas.openxmlformats.org/drawingml/2006/table">
            <a:tbl>
              <a:tblPr/>
              <a:tblGrid>
                <a:gridCol w="2132280"/>
                <a:gridCol w="1065960"/>
                <a:gridCol w="1065960"/>
                <a:gridCol w="1065960"/>
                <a:gridCol w="1065960"/>
                <a:gridCol w="1065960"/>
                <a:gridCol w="10670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 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February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85840" y="775800"/>
            <a:ext cx="67878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Timetable with tasks descriptions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and responsibilities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315000" y="1960920"/>
          <a:ext cx="8529120" cy="2224800"/>
        </p:xfrm>
        <a:graphic>
          <a:graphicData uri="http://schemas.openxmlformats.org/drawingml/2006/table">
            <a:tbl>
              <a:tblPr/>
              <a:tblGrid>
                <a:gridCol w="2132280"/>
                <a:gridCol w="1065960"/>
                <a:gridCol w="1065960"/>
                <a:gridCol w="1065960"/>
                <a:gridCol w="1065960"/>
                <a:gridCol w="1065960"/>
                <a:gridCol w="106704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 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February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 Read literature and pick methods, develop plan; load data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Feb 24th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30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 Run test code for known system; then analyze, plot, and compare your data to existing results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March 15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 Modify/write code(s) for new system; run the jobs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March 31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8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 Organize, analyze, plot the results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April 15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 Make conclusions, work on final report/ presentation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April 30</a:t>
                      </a:r>
                      <a:endParaRPr b="0" lang="en-US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86200" y="895320"/>
            <a:ext cx="681660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Expected outcomes, significance,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broader impact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0840" y="2728080"/>
            <a:ext cx="5279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Short description of what are your expected outcomes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 bullets from main goals/objectives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will be the impact of the work for the future?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LibreOffice/6.1.5.2$Linux_X86_64 LibreOffice_project/10$Build-2</Application>
  <Words>389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2020-02-03T16:14:49Z</dcterms:created>
  <dc:creator>Julia Medvedeva</dc:creator>
  <dc:description/>
  <dc:language>en-US</dc:language>
  <cp:lastModifiedBy/>
  <dcterms:modified xsi:type="dcterms:W3CDTF">2021-01-22T14:46:49Z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