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73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5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6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1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0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0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19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9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3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9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5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0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9F6A555-3255-8CD4-C86B-3B10CF8D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3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/>
              <a:t>Index de l’égalité homme-femme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9417BCD6-99F4-0F68-3F92-530725111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3620" y="4164697"/>
            <a:ext cx="7604761" cy="1357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200"/>
              <a:t>Graphiques</a:t>
            </a:r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1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A2F82CF-FE4E-A193-F210-A458C64C2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92" y="87473"/>
            <a:ext cx="8910736" cy="6683051"/>
          </a:xfrm>
        </p:spPr>
      </p:pic>
    </p:spTree>
    <p:extLst>
      <p:ext uri="{BB962C8B-B14F-4D97-AF65-F5344CB8AC3E}">
        <p14:creationId xmlns:p14="http://schemas.microsoft.com/office/powerpoint/2010/main" val="182182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5E3D6C3-9863-5C0D-27B5-3E9A19CF3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27" y="83975"/>
            <a:ext cx="8920065" cy="6690048"/>
          </a:xfrm>
        </p:spPr>
      </p:pic>
    </p:spTree>
    <p:extLst>
      <p:ext uri="{BB962C8B-B14F-4D97-AF65-F5344CB8AC3E}">
        <p14:creationId xmlns:p14="http://schemas.microsoft.com/office/powerpoint/2010/main" val="202570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427F947-D37D-41CE-CCE2-706948525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23" y="94472"/>
            <a:ext cx="8892073" cy="6669054"/>
          </a:xfrm>
        </p:spPr>
      </p:pic>
    </p:spTree>
    <p:extLst>
      <p:ext uri="{BB962C8B-B14F-4D97-AF65-F5344CB8AC3E}">
        <p14:creationId xmlns:p14="http://schemas.microsoft.com/office/powerpoint/2010/main" val="791525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9F6A555-3255-8CD4-C86B-3B10CF8D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/>
              <a:t>Index de l’égalité homme-femme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9417BCD6-99F4-0F68-3F92-530725111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3620" y="4164697"/>
            <a:ext cx="7604761" cy="1357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200" dirty="0"/>
              <a:t>Tests </a:t>
            </a:r>
            <a:r>
              <a:rPr lang="en-US" sz="2200"/>
              <a:t>statistiques</a:t>
            </a:r>
            <a:endParaRPr lang="en-US" sz="2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32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01B2667-CF79-551A-A6CE-122B6D42C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11" t="10598" r="13134" b="25699"/>
          <a:stretch/>
        </p:blipFill>
        <p:spPr>
          <a:xfrm>
            <a:off x="353113" y="818730"/>
            <a:ext cx="10118894" cy="5505870"/>
          </a:xfrm>
          <a:prstGeom prst="rect">
            <a:avLst/>
          </a:prstGeom>
        </p:spPr>
      </p:pic>
      <p:sp>
        <p:nvSpPr>
          <p:cNvPr id="12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14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9AEDC35-A328-8C57-DD6A-76E197C06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87" t="9932" r="17406" b="35412"/>
          <a:stretch/>
        </p:blipFill>
        <p:spPr>
          <a:xfrm>
            <a:off x="465442" y="793102"/>
            <a:ext cx="10731280" cy="5122506"/>
          </a:xfrm>
          <a:prstGeom prst="rect">
            <a:avLst/>
          </a:prstGeom>
        </p:spPr>
      </p:pic>
      <p:sp>
        <p:nvSpPr>
          <p:cNvPr id="12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59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8EACA02-F8C0-7A7B-1034-387763B35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8" t="12116" r="25102" b="23419"/>
          <a:stretch/>
        </p:blipFill>
        <p:spPr>
          <a:xfrm>
            <a:off x="531845" y="278827"/>
            <a:ext cx="9942368" cy="6252602"/>
          </a:xfrm>
          <a:prstGeom prst="rect">
            <a:avLst/>
          </a:prstGeom>
        </p:spPr>
      </p:pic>
      <p:sp>
        <p:nvSpPr>
          <p:cNvPr id="12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62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F5137D-DB6E-F359-54D4-9BA6F037F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8" t="11742" r="15826" b="34100"/>
          <a:stretch/>
        </p:blipFill>
        <p:spPr>
          <a:xfrm>
            <a:off x="360699" y="877077"/>
            <a:ext cx="10780690" cy="4906488"/>
          </a:xfrm>
          <a:prstGeom prst="rect">
            <a:avLst/>
          </a:prstGeom>
        </p:spPr>
      </p:pic>
      <p:sp>
        <p:nvSpPr>
          <p:cNvPr id="12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03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1FB9FA4-9C5F-C80C-1B16-A51FF7767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879" y="260767"/>
            <a:ext cx="8246540" cy="6597232"/>
          </a:xfrm>
        </p:spPr>
      </p:pic>
    </p:spTree>
    <p:extLst>
      <p:ext uri="{BB962C8B-B14F-4D97-AF65-F5344CB8AC3E}">
        <p14:creationId xmlns:p14="http://schemas.microsoft.com/office/powerpoint/2010/main" val="409126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B1F66BF-0B09-CBA4-017F-884D5FCAE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433" y="90972"/>
            <a:ext cx="8901405" cy="6676053"/>
          </a:xfrm>
        </p:spPr>
      </p:pic>
    </p:spTree>
    <p:extLst>
      <p:ext uri="{BB962C8B-B14F-4D97-AF65-F5344CB8AC3E}">
        <p14:creationId xmlns:p14="http://schemas.microsoft.com/office/powerpoint/2010/main" val="186878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C89B42E-A6C3-0680-8E94-806DDEB1D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028" y="76977"/>
            <a:ext cx="8938727" cy="6704044"/>
          </a:xfrm>
        </p:spPr>
      </p:pic>
    </p:spTree>
    <p:extLst>
      <p:ext uri="{BB962C8B-B14F-4D97-AF65-F5344CB8AC3E}">
        <p14:creationId xmlns:p14="http://schemas.microsoft.com/office/powerpoint/2010/main" val="329603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1BF45D3-CBEB-844E-EFC8-FCB9D5B3D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519" y="104969"/>
            <a:ext cx="8864082" cy="6648060"/>
          </a:xfrm>
        </p:spPr>
      </p:pic>
    </p:spTree>
    <p:extLst>
      <p:ext uri="{BB962C8B-B14F-4D97-AF65-F5344CB8AC3E}">
        <p14:creationId xmlns:p14="http://schemas.microsoft.com/office/powerpoint/2010/main" val="109362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FEBB0E7-C361-B4C0-55E5-2AF8BF0CA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204" y="55982"/>
            <a:ext cx="8994711" cy="6746033"/>
          </a:xfrm>
        </p:spPr>
      </p:pic>
    </p:spTree>
    <p:extLst>
      <p:ext uri="{BB962C8B-B14F-4D97-AF65-F5344CB8AC3E}">
        <p14:creationId xmlns:p14="http://schemas.microsoft.com/office/powerpoint/2010/main" val="426178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F6BA895-9502-C4F1-A840-1EC8F4C59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862" y="80476"/>
            <a:ext cx="8929396" cy="6697046"/>
          </a:xfrm>
        </p:spPr>
      </p:pic>
    </p:spTree>
    <p:extLst>
      <p:ext uri="{BB962C8B-B14F-4D97-AF65-F5344CB8AC3E}">
        <p14:creationId xmlns:p14="http://schemas.microsoft.com/office/powerpoint/2010/main" val="428746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A1BBF56-8759-F4A1-3188-61E4DBE48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869" y="59481"/>
            <a:ext cx="8985381" cy="6739035"/>
          </a:xfrm>
        </p:spPr>
      </p:pic>
    </p:spTree>
    <p:extLst>
      <p:ext uri="{BB962C8B-B14F-4D97-AF65-F5344CB8AC3E}">
        <p14:creationId xmlns:p14="http://schemas.microsoft.com/office/powerpoint/2010/main" val="31582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2B077D9-4465-2D8A-A58B-F70702111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735" y="113380"/>
            <a:ext cx="8841650" cy="6631237"/>
          </a:xfrm>
        </p:spPr>
      </p:pic>
    </p:spTree>
    <p:extLst>
      <p:ext uri="{BB962C8B-B14F-4D97-AF65-F5344CB8AC3E}">
        <p14:creationId xmlns:p14="http://schemas.microsoft.com/office/powerpoint/2010/main" val="280370795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F97CE"/>
      </a:accent1>
      <a:accent2>
        <a:srgbClr val="76A0C3"/>
      </a:accent2>
      <a:accent3>
        <a:srgbClr val="7AAEAF"/>
      </a:accent3>
      <a:accent4>
        <a:srgbClr val="6BB196"/>
      </a:accent4>
      <a:accent5>
        <a:srgbClr val="77AF82"/>
      </a:accent5>
      <a:accent6>
        <a:srgbClr val="7AB16B"/>
      </a:accent6>
      <a:hlink>
        <a:srgbClr val="8B8354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11</Words>
  <Application>Microsoft Office PowerPoint</Application>
  <PresentationFormat>Grand écran</PresentationFormat>
  <Paragraphs>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Avenir Next LT Pro</vt:lpstr>
      <vt:lpstr>Sitka Banner</vt:lpstr>
      <vt:lpstr>HeadlinesVTI</vt:lpstr>
      <vt:lpstr>Index de l’égalité homme-femme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Index de l’égalité homme-femme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sur la situation économique</dc:title>
  <dc:creator>Larret Charlotte</dc:creator>
  <cp:lastModifiedBy>Larret Charlotte</cp:lastModifiedBy>
  <cp:revision>4</cp:revision>
  <dcterms:created xsi:type="dcterms:W3CDTF">2022-11-28T13:51:57Z</dcterms:created>
  <dcterms:modified xsi:type="dcterms:W3CDTF">2022-12-09T12:23:19Z</dcterms:modified>
</cp:coreProperties>
</file>