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099300" cy="994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35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448" y="1627426"/>
            <a:ext cx="6034405" cy="3462020"/>
          </a:xfrm>
        </p:spPr>
        <p:txBody>
          <a:bodyPr anchor="b"/>
          <a:lstStyle>
            <a:lvl1pPr algn="ctr">
              <a:defRPr sz="46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413" y="5222955"/>
            <a:ext cx="5324475" cy="2400855"/>
          </a:xfrm>
        </p:spPr>
        <p:txBody>
          <a:bodyPr/>
          <a:lstStyle>
            <a:lvl1pPr marL="0" indent="0" algn="ctr">
              <a:buNone/>
              <a:defRPr sz="1863"/>
            </a:lvl1pPr>
            <a:lvl2pPr marL="354970" indent="0" algn="ctr">
              <a:buNone/>
              <a:defRPr sz="1553"/>
            </a:lvl2pPr>
            <a:lvl3pPr marL="709940" indent="0" algn="ctr">
              <a:buNone/>
              <a:defRPr sz="1398"/>
            </a:lvl3pPr>
            <a:lvl4pPr marL="1064910" indent="0" algn="ctr">
              <a:buNone/>
              <a:defRPr sz="1242"/>
            </a:lvl4pPr>
            <a:lvl5pPr marL="1419880" indent="0" algn="ctr">
              <a:buNone/>
              <a:defRPr sz="1242"/>
            </a:lvl5pPr>
            <a:lvl6pPr marL="1774850" indent="0" algn="ctr">
              <a:buNone/>
              <a:defRPr sz="1242"/>
            </a:lvl6pPr>
            <a:lvl7pPr marL="2129820" indent="0" algn="ctr">
              <a:buNone/>
              <a:defRPr sz="1242"/>
            </a:lvl7pPr>
            <a:lvl8pPr marL="2484791" indent="0" algn="ctr">
              <a:buNone/>
              <a:defRPr sz="1242"/>
            </a:lvl8pPr>
            <a:lvl9pPr marL="2839761" indent="0" algn="ctr">
              <a:buNone/>
              <a:defRPr sz="12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437" y="529431"/>
            <a:ext cx="1530787" cy="84271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077" y="529431"/>
            <a:ext cx="4503618" cy="84271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80" y="2479122"/>
            <a:ext cx="6123146" cy="4136469"/>
          </a:xfrm>
        </p:spPr>
        <p:txBody>
          <a:bodyPr anchor="b"/>
          <a:lstStyle>
            <a:lvl1pPr>
              <a:defRPr sz="46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380" y="6654724"/>
            <a:ext cx="6123146" cy="2175271"/>
          </a:xfrm>
        </p:spPr>
        <p:txBody>
          <a:bodyPr/>
          <a:lstStyle>
            <a:lvl1pPr marL="0" indent="0">
              <a:buNone/>
              <a:defRPr sz="1863">
                <a:solidFill>
                  <a:schemeClr val="tx1"/>
                </a:solidFill>
              </a:defRPr>
            </a:lvl1pPr>
            <a:lvl2pPr marL="354970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09940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491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4pPr>
            <a:lvl5pPr marL="141988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5pPr>
            <a:lvl6pPr marL="177485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6pPr>
            <a:lvl7pPr marL="2129820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7pPr>
            <a:lvl8pPr marL="2484791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8pPr>
            <a:lvl9pPr marL="2839761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077" y="2647156"/>
            <a:ext cx="3017203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020" y="2647156"/>
            <a:ext cx="3017203" cy="63094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529434"/>
            <a:ext cx="6123146" cy="19220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2" y="2437687"/>
            <a:ext cx="3003336" cy="1194672"/>
          </a:xfrm>
        </p:spPr>
        <p:txBody>
          <a:bodyPr anchor="b"/>
          <a:lstStyle>
            <a:lvl1pPr marL="0" indent="0">
              <a:buNone/>
              <a:defRPr sz="1863" b="1"/>
            </a:lvl1pPr>
            <a:lvl2pPr marL="354970" indent="0">
              <a:buNone/>
              <a:defRPr sz="1553" b="1"/>
            </a:lvl2pPr>
            <a:lvl3pPr marL="709940" indent="0">
              <a:buNone/>
              <a:defRPr sz="1398" b="1"/>
            </a:lvl3pPr>
            <a:lvl4pPr marL="1064910" indent="0">
              <a:buNone/>
              <a:defRPr sz="1242" b="1"/>
            </a:lvl4pPr>
            <a:lvl5pPr marL="1419880" indent="0">
              <a:buNone/>
              <a:defRPr sz="1242" b="1"/>
            </a:lvl5pPr>
            <a:lvl6pPr marL="1774850" indent="0">
              <a:buNone/>
              <a:defRPr sz="1242" b="1"/>
            </a:lvl6pPr>
            <a:lvl7pPr marL="2129820" indent="0">
              <a:buNone/>
              <a:defRPr sz="1242" b="1"/>
            </a:lvl7pPr>
            <a:lvl8pPr marL="2484791" indent="0">
              <a:buNone/>
              <a:defRPr sz="1242" b="1"/>
            </a:lvl8pPr>
            <a:lvl9pPr marL="2839761" indent="0">
              <a:buNone/>
              <a:defRPr sz="12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002" y="3632359"/>
            <a:ext cx="3003336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4021" y="2437687"/>
            <a:ext cx="3018127" cy="1194672"/>
          </a:xfrm>
        </p:spPr>
        <p:txBody>
          <a:bodyPr anchor="b"/>
          <a:lstStyle>
            <a:lvl1pPr marL="0" indent="0">
              <a:buNone/>
              <a:defRPr sz="1863" b="1"/>
            </a:lvl1pPr>
            <a:lvl2pPr marL="354970" indent="0">
              <a:buNone/>
              <a:defRPr sz="1553" b="1"/>
            </a:lvl2pPr>
            <a:lvl3pPr marL="709940" indent="0">
              <a:buNone/>
              <a:defRPr sz="1398" b="1"/>
            </a:lvl3pPr>
            <a:lvl4pPr marL="1064910" indent="0">
              <a:buNone/>
              <a:defRPr sz="1242" b="1"/>
            </a:lvl4pPr>
            <a:lvl5pPr marL="1419880" indent="0">
              <a:buNone/>
              <a:defRPr sz="1242" b="1"/>
            </a:lvl5pPr>
            <a:lvl6pPr marL="1774850" indent="0">
              <a:buNone/>
              <a:defRPr sz="1242" b="1"/>
            </a:lvl6pPr>
            <a:lvl7pPr marL="2129820" indent="0">
              <a:buNone/>
              <a:defRPr sz="1242" b="1"/>
            </a:lvl7pPr>
            <a:lvl8pPr marL="2484791" indent="0">
              <a:buNone/>
              <a:defRPr sz="1242" b="1"/>
            </a:lvl8pPr>
            <a:lvl9pPr marL="2839761" indent="0">
              <a:buNone/>
              <a:defRPr sz="12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4021" y="3632359"/>
            <a:ext cx="3018127" cy="53426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662940"/>
            <a:ext cx="2289709" cy="2320290"/>
          </a:xfrm>
        </p:spPr>
        <p:txBody>
          <a:bodyPr anchor="b"/>
          <a:lstStyle>
            <a:lvl1pPr>
              <a:defRPr sz="24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127" y="1431769"/>
            <a:ext cx="3594021" cy="7066756"/>
          </a:xfrm>
        </p:spPr>
        <p:txBody>
          <a:bodyPr/>
          <a:lstStyle>
            <a:lvl1pPr>
              <a:defRPr sz="2484"/>
            </a:lvl1pPr>
            <a:lvl2pPr>
              <a:defRPr sz="2174"/>
            </a:lvl2pPr>
            <a:lvl3pPr>
              <a:defRPr sz="1863"/>
            </a:lvl3pPr>
            <a:lvl4pPr>
              <a:defRPr sz="1553"/>
            </a:lvl4pPr>
            <a:lvl5pPr>
              <a:defRPr sz="1553"/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002" y="2983230"/>
            <a:ext cx="2289709" cy="5526803"/>
          </a:xfrm>
        </p:spPr>
        <p:txBody>
          <a:bodyPr/>
          <a:lstStyle>
            <a:lvl1pPr marL="0" indent="0">
              <a:buNone/>
              <a:defRPr sz="1242"/>
            </a:lvl1pPr>
            <a:lvl2pPr marL="354970" indent="0">
              <a:buNone/>
              <a:defRPr sz="1087"/>
            </a:lvl2pPr>
            <a:lvl3pPr marL="709940" indent="0">
              <a:buNone/>
              <a:defRPr sz="932"/>
            </a:lvl3pPr>
            <a:lvl4pPr marL="1064910" indent="0">
              <a:buNone/>
              <a:defRPr sz="776"/>
            </a:lvl4pPr>
            <a:lvl5pPr marL="1419880" indent="0">
              <a:buNone/>
              <a:defRPr sz="776"/>
            </a:lvl5pPr>
            <a:lvl6pPr marL="1774850" indent="0">
              <a:buNone/>
              <a:defRPr sz="776"/>
            </a:lvl6pPr>
            <a:lvl7pPr marL="2129820" indent="0">
              <a:buNone/>
              <a:defRPr sz="776"/>
            </a:lvl7pPr>
            <a:lvl8pPr marL="2484791" indent="0">
              <a:buNone/>
              <a:defRPr sz="776"/>
            </a:lvl8pPr>
            <a:lvl9pPr marL="2839761" indent="0">
              <a:buNone/>
              <a:defRPr sz="7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662940"/>
            <a:ext cx="2289709" cy="2320290"/>
          </a:xfrm>
        </p:spPr>
        <p:txBody>
          <a:bodyPr anchor="b"/>
          <a:lstStyle>
            <a:lvl1pPr>
              <a:defRPr sz="24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8127" y="1431769"/>
            <a:ext cx="3594021" cy="7066756"/>
          </a:xfrm>
        </p:spPr>
        <p:txBody>
          <a:bodyPr anchor="t"/>
          <a:lstStyle>
            <a:lvl1pPr marL="0" indent="0">
              <a:buNone/>
              <a:defRPr sz="2484"/>
            </a:lvl1pPr>
            <a:lvl2pPr marL="354970" indent="0">
              <a:buNone/>
              <a:defRPr sz="2174"/>
            </a:lvl2pPr>
            <a:lvl3pPr marL="709940" indent="0">
              <a:buNone/>
              <a:defRPr sz="1863"/>
            </a:lvl3pPr>
            <a:lvl4pPr marL="1064910" indent="0">
              <a:buNone/>
              <a:defRPr sz="1553"/>
            </a:lvl4pPr>
            <a:lvl5pPr marL="1419880" indent="0">
              <a:buNone/>
              <a:defRPr sz="1553"/>
            </a:lvl5pPr>
            <a:lvl6pPr marL="1774850" indent="0">
              <a:buNone/>
              <a:defRPr sz="1553"/>
            </a:lvl6pPr>
            <a:lvl7pPr marL="2129820" indent="0">
              <a:buNone/>
              <a:defRPr sz="1553"/>
            </a:lvl7pPr>
            <a:lvl8pPr marL="2484791" indent="0">
              <a:buNone/>
              <a:defRPr sz="1553"/>
            </a:lvl8pPr>
            <a:lvl9pPr marL="2839761" indent="0">
              <a:buNone/>
              <a:defRPr sz="15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002" y="2983230"/>
            <a:ext cx="2289709" cy="5526803"/>
          </a:xfrm>
        </p:spPr>
        <p:txBody>
          <a:bodyPr/>
          <a:lstStyle>
            <a:lvl1pPr marL="0" indent="0">
              <a:buNone/>
              <a:defRPr sz="1242"/>
            </a:lvl1pPr>
            <a:lvl2pPr marL="354970" indent="0">
              <a:buNone/>
              <a:defRPr sz="1087"/>
            </a:lvl2pPr>
            <a:lvl3pPr marL="709940" indent="0">
              <a:buNone/>
              <a:defRPr sz="932"/>
            </a:lvl3pPr>
            <a:lvl4pPr marL="1064910" indent="0">
              <a:buNone/>
              <a:defRPr sz="776"/>
            </a:lvl4pPr>
            <a:lvl5pPr marL="1419880" indent="0">
              <a:buNone/>
              <a:defRPr sz="776"/>
            </a:lvl5pPr>
            <a:lvl6pPr marL="1774850" indent="0">
              <a:buNone/>
              <a:defRPr sz="776"/>
            </a:lvl6pPr>
            <a:lvl7pPr marL="2129820" indent="0">
              <a:buNone/>
              <a:defRPr sz="776"/>
            </a:lvl7pPr>
            <a:lvl8pPr marL="2484791" indent="0">
              <a:buNone/>
              <a:defRPr sz="776"/>
            </a:lvl8pPr>
            <a:lvl9pPr marL="2839761" indent="0">
              <a:buNone/>
              <a:defRPr sz="7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077" y="529434"/>
            <a:ext cx="6123146" cy="1922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77" y="2647156"/>
            <a:ext cx="6123146" cy="630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8077" y="9216710"/>
            <a:ext cx="1597343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55F9-7EFE-644A-8A3C-2C69A9F1AF86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643" y="9216710"/>
            <a:ext cx="2396014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13880" y="9216710"/>
            <a:ext cx="1597343" cy="529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44C6-579D-4F46-B594-4910D01B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9940" rtl="0" eaLnBrk="1" latinLnBrk="0" hangingPunct="1">
        <a:lnSpc>
          <a:spcPct val="90000"/>
        </a:lnSpc>
        <a:spcBef>
          <a:spcPct val="0"/>
        </a:spcBef>
        <a:buNone/>
        <a:defRPr sz="3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85" indent="-177485" algn="l" defTabSz="70994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1pPr>
      <a:lvl2pPr marL="53245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88742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24239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736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2335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7306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2276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7246" indent="-177485" algn="l" defTabSz="70994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497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0994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491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1988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485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29820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4791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39761" algn="l" defTabSz="709940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39C3835-B6D5-EE4F-AC41-47727809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9" y="1654875"/>
            <a:ext cx="2994617" cy="2994617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F8455838-A792-DE4A-A31D-F1F574DC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41" y="1758519"/>
            <a:ext cx="2375347" cy="23654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0F989C-1DDF-4A46-BD20-F7D092EC8B4D}"/>
              </a:ext>
            </a:extLst>
          </p:cNvPr>
          <p:cNvSpPr/>
          <p:nvPr/>
        </p:nvSpPr>
        <p:spPr>
          <a:xfrm>
            <a:off x="216975" y="1456843"/>
            <a:ext cx="3213178" cy="29946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98629-CF63-BB46-BBC7-B3A9A4F98C30}"/>
              </a:ext>
            </a:extLst>
          </p:cNvPr>
          <p:cNvSpPr/>
          <p:nvPr/>
        </p:nvSpPr>
        <p:spPr>
          <a:xfrm>
            <a:off x="3642638" y="1456842"/>
            <a:ext cx="3213178" cy="29946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7EC1-4C7E-F34E-BB8A-276EAC0CD576}"/>
              </a:ext>
            </a:extLst>
          </p:cNvPr>
          <p:cNvSpPr/>
          <p:nvPr/>
        </p:nvSpPr>
        <p:spPr>
          <a:xfrm>
            <a:off x="216974" y="4649493"/>
            <a:ext cx="3213178" cy="29946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4FCD6-58D9-8E4F-9B8C-1E4935A90BB6}"/>
              </a:ext>
            </a:extLst>
          </p:cNvPr>
          <p:cNvSpPr/>
          <p:nvPr/>
        </p:nvSpPr>
        <p:spPr>
          <a:xfrm>
            <a:off x="3642638" y="4649492"/>
            <a:ext cx="3213178" cy="29946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0B62A-81B2-E848-B8C1-5293708ED577}"/>
              </a:ext>
            </a:extLst>
          </p:cNvPr>
          <p:cNvSpPr txBox="1"/>
          <p:nvPr/>
        </p:nvSpPr>
        <p:spPr>
          <a:xfrm>
            <a:off x="1193370" y="5580754"/>
            <a:ext cx="1385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Trp</a:t>
            </a:r>
            <a:endParaRPr lang="en-US" sz="7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B62DC-9B35-E549-8A69-191E42A0DB43}"/>
              </a:ext>
            </a:extLst>
          </p:cNvPr>
          <p:cNvSpPr txBox="1"/>
          <p:nvPr/>
        </p:nvSpPr>
        <p:spPr>
          <a:xfrm>
            <a:off x="4746525" y="5546636"/>
            <a:ext cx="100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B0C78-A946-6C4C-9ACC-FCB0DFF4B6CB}"/>
              </a:ext>
            </a:extLst>
          </p:cNvPr>
          <p:cNvSpPr txBox="1"/>
          <p:nvPr/>
        </p:nvSpPr>
        <p:spPr>
          <a:xfrm>
            <a:off x="550463" y="270652"/>
            <a:ext cx="5998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Amino Acid Flash Cards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272F0-7B2E-C04C-9DCB-0971157E8725}"/>
              </a:ext>
            </a:extLst>
          </p:cNvPr>
          <p:cNvSpPr txBox="1"/>
          <p:nvPr/>
        </p:nvSpPr>
        <p:spPr>
          <a:xfrm>
            <a:off x="2135342" y="8575371"/>
            <a:ext cx="25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Charlie Laughton, 2022</a:t>
            </a:r>
          </a:p>
        </p:txBody>
      </p:sp>
    </p:spTree>
    <p:extLst>
      <p:ext uri="{BB962C8B-B14F-4D97-AF65-F5344CB8AC3E}">
        <p14:creationId xmlns:p14="http://schemas.microsoft.com/office/powerpoint/2010/main" val="11150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Laughton (staff)</dc:creator>
  <cp:lastModifiedBy>Charles Laughton (staff)</cp:lastModifiedBy>
  <cp:revision>1</cp:revision>
  <dcterms:created xsi:type="dcterms:W3CDTF">2022-01-19T19:05:18Z</dcterms:created>
  <dcterms:modified xsi:type="dcterms:W3CDTF">2022-01-19T19:20:27Z</dcterms:modified>
</cp:coreProperties>
</file>