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2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3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9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8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2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4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0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1642B-6A04-0D49-98A7-E756BFF6D6B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8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7153" y="1110384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8120974" y="-6676993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0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2706" y="-15870233"/>
            <a:ext cx="34405887" cy="27752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D50C36-E68B-A74D-B4F7-CC474A589F52}"/>
              </a:ext>
            </a:extLst>
          </p:cNvPr>
          <p:cNvSpPr/>
          <p:nvPr/>
        </p:nvSpPr>
        <p:spPr>
          <a:xfrm>
            <a:off x="3998570" y="6488894"/>
            <a:ext cx="3756074" cy="142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352414" y="-15820993"/>
            <a:ext cx="34405887" cy="27752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259268-7648-C945-A321-B334C33BC524}"/>
              </a:ext>
            </a:extLst>
          </p:cNvPr>
          <p:cNvSpPr/>
          <p:nvPr/>
        </p:nvSpPr>
        <p:spPr>
          <a:xfrm>
            <a:off x="2152357" y="-548640"/>
            <a:ext cx="3756074" cy="142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068414" y="-13876306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7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7938094" y="-13144786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746" y="-21648706"/>
            <a:ext cx="34405887" cy="27752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488013-1C5D-0B4C-B3C5-3BF89BD2317A}"/>
              </a:ext>
            </a:extLst>
          </p:cNvPr>
          <p:cNvSpPr/>
          <p:nvPr/>
        </p:nvSpPr>
        <p:spPr>
          <a:xfrm>
            <a:off x="1392702" y="-478302"/>
            <a:ext cx="3756074" cy="142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3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0003631" y="-20062602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9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2805231" y="-19696842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24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4929" y="-10276650"/>
            <a:ext cx="34405887" cy="27752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19FAE-44BA-4B43-A92E-02555418CED6}"/>
              </a:ext>
            </a:extLst>
          </p:cNvPr>
          <p:cNvSpPr/>
          <p:nvPr/>
        </p:nvSpPr>
        <p:spPr>
          <a:xfrm>
            <a:off x="3924886" y="6077243"/>
            <a:ext cx="3756074" cy="142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D64DF-6CC0-D64C-9790-942BE24F9E6C}"/>
              </a:ext>
            </a:extLst>
          </p:cNvPr>
          <p:cNvSpPr/>
          <p:nvPr/>
        </p:nvSpPr>
        <p:spPr>
          <a:xfrm>
            <a:off x="3106615" y="-424375"/>
            <a:ext cx="3756074" cy="142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7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882991" y="-10313226"/>
            <a:ext cx="34405887" cy="27752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963F4A-C109-A44F-8A1E-D4652183A849}"/>
              </a:ext>
            </a:extLst>
          </p:cNvPr>
          <p:cNvSpPr/>
          <p:nvPr/>
        </p:nvSpPr>
        <p:spPr>
          <a:xfrm>
            <a:off x="3924886" y="6077243"/>
            <a:ext cx="3756074" cy="142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6FBC13-A0D6-C948-AADA-989178892ACD}"/>
              </a:ext>
            </a:extLst>
          </p:cNvPr>
          <p:cNvSpPr/>
          <p:nvPr/>
        </p:nvSpPr>
        <p:spPr>
          <a:xfrm>
            <a:off x="3106615" y="-424375"/>
            <a:ext cx="3756074" cy="2838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A16A5-BFFD-CB49-AE3F-D3CE1BE5A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59" t="24585" r="51495" b="71725"/>
          <a:stretch/>
        </p:blipFill>
        <p:spPr>
          <a:xfrm>
            <a:off x="3230076" y="1719072"/>
            <a:ext cx="2389967" cy="10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6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687887" y="1201824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1725251" y="-9826483"/>
            <a:ext cx="34405887" cy="27752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FDB27A-0453-2C48-9F03-3F4D75C59C89}"/>
              </a:ext>
            </a:extLst>
          </p:cNvPr>
          <p:cNvSpPr/>
          <p:nvPr/>
        </p:nvSpPr>
        <p:spPr>
          <a:xfrm>
            <a:off x="-661182" y="6020972"/>
            <a:ext cx="3756074" cy="142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0A381-B07A-204D-B71B-90E0BBD381C8}"/>
              </a:ext>
            </a:extLst>
          </p:cNvPr>
          <p:cNvSpPr/>
          <p:nvPr/>
        </p:nvSpPr>
        <p:spPr>
          <a:xfrm>
            <a:off x="1097280" y="0"/>
            <a:ext cx="4380413" cy="142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9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1271567" y="1567584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1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135407" y="0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7755214" y="365760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7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9826" y="-4846320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3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712334" y="-4754880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0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1296014" y="-5029200"/>
            <a:ext cx="34405887" cy="277526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1B3787-99BC-B34C-89CA-F8BA7975425F}"/>
              </a:ext>
            </a:extLst>
          </p:cNvPr>
          <p:cNvSpPr/>
          <p:nvPr/>
        </p:nvSpPr>
        <p:spPr>
          <a:xfrm>
            <a:off x="3924886" y="6077243"/>
            <a:ext cx="3756074" cy="142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3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342734" y="-6676993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0</Words>
  <Application>Microsoft Macintosh PowerPoint</Application>
  <PresentationFormat>Custom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Laughton</dc:creator>
  <cp:lastModifiedBy>Charles Laughton</cp:lastModifiedBy>
  <cp:revision>3</cp:revision>
  <dcterms:created xsi:type="dcterms:W3CDTF">2021-12-01T17:04:11Z</dcterms:created>
  <dcterms:modified xsi:type="dcterms:W3CDTF">2021-12-03T17:51:56Z</dcterms:modified>
</cp:coreProperties>
</file>