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9" r:id="rId5"/>
    <p:sldId id="266" r:id="rId6"/>
    <p:sldId id="261" r:id="rId7"/>
    <p:sldId id="262" r:id="rId8"/>
    <p:sldId id="263" r:id="rId9"/>
    <p:sldId id="26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FE39-733F-41E4-A122-F83F8BB76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70" y="23044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AVIATION PERFORMANCE METRICS: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E517C-8CAE-4E32-A8B0-B2DBB202F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769010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Kaushal Patel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Tathagata Dutta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Qilun Lyu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(under the supervision of DR. James Abello, Fangda Han and Nishant Kumar)</a:t>
            </a:r>
          </a:p>
        </p:txBody>
      </p:sp>
    </p:spTree>
    <p:extLst>
      <p:ext uri="{BB962C8B-B14F-4D97-AF65-F5344CB8AC3E}">
        <p14:creationId xmlns:p14="http://schemas.microsoft.com/office/powerpoint/2010/main" val="378264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9133"/>
          </a:xfrm>
        </p:spPr>
        <p:txBody>
          <a:bodyPr/>
          <a:lstStyle/>
          <a:p>
            <a:r>
              <a:rPr lang="en-IN" dirty="0"/>
              <a:t>Timeline (Gantt Chart)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1A52E-622C-45B0-B1E1-CE992FE2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147195"/>
            <a:ext cx="10536573" cy="50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7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25" y="588606"/>
            <a:ext cx="10058400" cy="829133"/>
          </a:xfrm>
        </p:spPr>
        <p:txBody>
          <a:bodyPr>
            <a:noAutofit/>
          </a:bodyPr>
          <a:lstStyle/>
          <a:p>
            <a:r>
              <a:rPr lang="en-IN" sz="6600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D38B-0739-4814-8BE6-974CC32B8E2F}"/>
              </a:ext>
            </a:extLst>
          </p:cNvPr>
          <p:cNvSpPr txBox="1"/>
          <p:nvPr/>
        </p:nvSpPr>
        <p:spPr>
          <a:xfrm>
            <a:off x="1214725" y="2298583"/>
            <a:ext cx="9900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Improvement of query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Implementation of Predictive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Addition of more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Beautification of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Testing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24632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CE12-B4CA-4D56-A3B6-A93E0085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96206"/>
            <a:ext cx="10058400" cy="1342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Passengers/Consumers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Airport authorities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Airline Companies</a:t>
            </a:r>
          </a:p>
        </p:txBody>
      </p:sp>
    </p:spTree>
    <p:extLst>
      <p:ext uri="{BB962C8B-B14F-4D97-AF65-F5344CB8AC3E}">
        <p14:creationId xmlns:p14="http://schemas.microsoft.com/office/powerpoint/2010/main" val="9627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01" y="269825"/>
            <a:ext cx="10058400" cy="1450757"/>
          </a:xfrm>
        </p:spPr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5C618-8E4D-4D99-AC54-00A3FB259594}"/>
              </a:ext>
            </a:extLst>
          </p:cNvPr>
          <p:cNvSpPr txBox="1"/>
          <p:nvPr/>
        </p:nvSpPr>
        <p:spPr>
          <a:xfrm>
            <a:off x="989901" y="1988191"/>
            <a:ext cx="10326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Our data has been downloaded from Bureau of Transportation Statistics and the data is at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Coverage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50 US States, e.g. NJ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Including Puerto Rico &amp; U.S. Virgin Islands &amp; U.S. Pacific Trust Territories and Possessions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Excluding Washington D.C.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Timespan</a:t>
            </a:r>
            <a:r>
              <a:rPr lang="en-US" dirty="0"/>
              <a:t>: The data is time variant as it ranges from January 2015 to December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Size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Raw data: 13-14GB which is in csv format.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&gt;31million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Storage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source data is imported into MySQL for storage in Secondary Memory.</a:t>
            </a:r>
          </a:p>
        </p:txBody>
      </p:sp>
    </p:spTree>
    <p:extLst>
      <p:ext uri="{BB962C8B-B14F-4D97-AF65-F5344CB8AC3E}">
        <p14:creationId xmlns:p14="http://schemas.microsoft.com/office/powerpoint/2010/main" val="67494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 &amp; Data Snippet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D113EB-0B24-4D02-853A-A8FB5C9C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637" y="1821096"/>
            <a:ext cx="3364752" cy="4022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60C26-D05C-4221-8A7F-6626F906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1821096"/>
            <a:ext cx="6777169" cy="40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7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00D-C81C-4D71-8C88-4C99D7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56881" y="3049395"/>
            <a:ext cx="6456588" cy="8388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System 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C11D9-475A-44E4-A0E9-0158B72D5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005" y="401411"/>
            <a:ext cx="7720884" cy="6456589"/>
          </a:xfrm>
        </p:spPr>
      </p:pic>
    </p:spTree>
    <p:extLst>
      <p:ext uri="{BB962C8B-B14F-4D97-AF65-F5344CB8AC3E}">
        <p14:creationId xmlns:p14="http://schemas.microsoft.com/office/powerpoint/2010/main" val="392039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00D-C81C-4D71-8C88-4C99D7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56881" y="3049395"/>
            <a:ext cx="6456588" cy="8388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658CE-694B-4FBF-A2D4-D53462F9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790" y="850259"/>
            <a:ext cx="7752260" cy="55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00D-C81C-4D71-8C88-4C99D7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56881" y="3049395"/>
            <a:ext cx="6456588" cy="8388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Context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643B1B-3F0E-496A-B243-27B7F7B82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858" y="1082179"/>
            <a:ext cx="7973476" cy="4681057"/>
          </a:xfrm>
        </p:spPr>
      </p:pic>
    </p:spTree>
    <p:extLst>
      <p:ext uri="{BB962C8B-B14F-4D97-AF65-F5344CB8AC3E}">
        <p14:creationId xmlns:p14="http://schemas.microsoft.com/office/powerpoint/2010/main" val="190188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800D-C81C-4D71-8C88-4C99D7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56881" y="3049395"/>
            <a:ext cx="6456588" cy="8388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Dataflow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5BF8D4-0CB7-4A0B-BB41-557F3C0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373" y="968905"/>
            <a:ext cx="7612608" cy="4920189"/>
          </a:xfrm>
        </p:spPr>
      </p:pic>
    </p:spTree>
    <p:extLst>
      <p:ext uri="{BB962C8B-B14F-4D97-AF65-F5344CB8AC3E}">
        <p14:creationId xmlns:p14="http://schemas.microsoft.com/office/powerpoint/2010/main" val="292739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693-F909-49E9-BCC4-3BBA77F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279" y="3014433"/>
            <a:ext cx="2863442" cy="829133"/>
          </a:xfrm>
        </p:spPr>
        <p:txBody>
          <a:bodyPr>
            <a:noAutofit/>
          </a:bodyPr>
          <a:lstStyle/>
          <a:p>
            <a:r>
              <a:rPr lang="en-IN" sz="8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98466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</TotalTime>
  <Words>181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Retrospect</vt:lpstr>
      <vt:lpstr>AVIATION PERFORMANCE METRICS:</vt:lpstr>
      <vt:lpstr>End Users</vt:lpstr>
      <vt:lpstr>Data Description</vt:lpstr>
      <vt:lpstr>Data Dictionary &amp; Data Snippet</vt:lpstr>
      <vt:lpstr>System Flow Diagram</vt:lpstr>
      <vt:lpstr>ER Diagram</vt:lpstr>
      <vt:lpstr>Context Diagram</vt:lpstr>
      <vt:lpstr>Dataflow Diagram</vt:lpstr>
      <vt:lpstr>DEMO</vt:lpstr>
      <vt:lpstr>Timeline (Gantt Chart)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</dc:title>
  <dc:creator>Tathagata Dutta</dc:creator>
  <cp:lastModifiedBy>Tathagata Dutta</cp:lastModifiedBy>
  <cp:revision>17</cp:revision>
  <dcterms:created xsi:type="dcterms:W3CDTF">2020-03-03T17:07:30Z</dcterms:created>
  <dcterms:modified xsi:type="dcterms:W3CDTF">2020-04-02T16:12:13Z</dcterms:modified>
</cp:coreProperties>
</file>