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A6B79-7ECA-A1EA-69A3-905FC5A6D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CAA764-1069-0B56-8A30-D90F00FB5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C6C50C-4DD0-374D-1E84-BEBAF48D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7B6B-520C-4877-8D55-815EBB9B32C7}" type="datetimeFigureOut">
              <a:rPr lang="es-CL" smtClean="0"/>
              <a:t>19-09-2024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A2236-2717-BE7D-291A-8A02FB7C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5C4DF7-E8AF-D94D-5962-A0A41416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DA82-79EA-4882-BC66-5F9EBDD1D2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906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63DC0-B384-A82E-98AA-EA739184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263453-4971-BAC4-2A2F-5A0EC26D7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0F9F64-4891-B3C3-0B75-F3D5EA87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7B6B-520C-4877-8D55-815EBB9B32C7}" type="datetimeFigureOut">
              <a:rPr lang="es-CL" smtClean="0"/>
              <a:t>19-09-2024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85BC7-69EA-E2EF-2E8D-37E2C2BB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E59DF8-8F94-9E5F-4099-1A867049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DA82-79EA-4882-BC66-5F9EBDD1D2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768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A40876-DBEF-6E0A-5C08-3E946BE0F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DAC861-A165-315A-1822-F8A0941C4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E8A617-BFDC-10C5-BA70-B2C20EBA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7B6B-520C-4877-8D55-815EBB9B32C7}" type="datetimeFigureOut">
              <a:rPr lang="es-CL" smtClean="0"/>
              <a:t>19-09-2024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5226F-0D48-877A-384F-F746818D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6681B8-2F73-F9C3-F38E-B6EB377F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DA82-79EA-4882-BC66-5F9EBDD1D2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448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231BE-1C36-F385-91B5-ADF2BFF7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E41AC-D657-98F7-8886-8155671B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1DCB2F-DD78-37E5-9393-C1348E2D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7B6B-520C-4877-8D55-815EBB9B32C7}" type="datetimeFigureOut">
              <a:rPr lang="es-CL" smtClean="0"/>
              <a:t>19-09-2024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0172D1-A1DB-82D0-ACBB-F391B37F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14C0B-C731-F8B5-2FCC-5C8E8390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DA82-79EA-4882-BC66-5F9EBDD1D2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441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B98A2-49C8-06E1-6932-9C2A3913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86EF1-1234-3AF3-D338-295AF6A98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0478CD-DEFA-1B81-4852-97BB3CE3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7B6B-520C-4877-8D55-815EBB9B32C7}" type="datetimeFigureOut">
              <a:rPr lang="es-CL" smtClean="0"/>
              <a:t>19-09-2024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FBB24-D15F-8E6B-B5C4-C5E380E3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6EAA3A-1E5C-BA50-10B8-4153BC7B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DA82-79EA-4882-BC66-5F9EBDD1D2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895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9BB99-E38A-2A83-B68B-560D2ACC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7E75D-C33E-5850-F0E1-051B47EBB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111579-5F06-1036-21AC-AB11A2A2B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1288EA-8121-E466-2783-6B03B1D4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7B6B-520C-4877-8D55-815EBB9B32C7}" type="datetimeFigureOut">
              <a:rPr lang="es-CL" smtClean="0"/>
              <a:t>19-09-2024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B0B715-14A6-4C7D-3669-F3FBCC84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C18476-FC91-BB25-09B9-522EDD3D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DA82-79EA-4882-BC66-5F9EBDD1D2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098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7EC9A-6CE7-974C-151D-D5ED83BC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818E08-B164-191B-84A3-D3160D5C8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5A5300-BCCE-E4EF-D340-292EB2E3B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5AD349-663E-2D58-5D6C-324B89BAF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3A324D-7B25-B63F-1F45-A86C85A25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ABBD15-6D69-E2FD-5230-4240968F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7B6B-520C-4877-8D55-815EBB9B32C7}" type="datetimeFigureOut">
              <a:rPr lang="es-CL" smtClean="0"/>
              <a:t>19-09-2024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E1473C-A5F9-68B0-4377-643388F0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75648E-5ACB-E571-B277-4A52C1AF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DA82-79EA-4882-BC66-5F9EBDD1D2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460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629CA-5A54-FAA3-1245-4C5F1E11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42F17D-493B-9780-4EAB-9F8D7CFC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7B6B-520C-4877-8D55-815EBB9B32C7}" type="datetimeFigureOut">
              <a:rPr lang="es-CL" smtClean="0"/>
              <a:t>19-09-2024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CF2A21-E0D0-FA73-063E-A28F075D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B3A3D0-AA71-274E-6B40-1916BDEA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DA82-79EA-4882-BC66-5F9EBDD1D2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80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C9F465-10B3-3C39-D481-FF4B6335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7B6B-520C-4877-8D55-815EBB9B32C7}" type="datetimeFigureOut">
              <a:rPr lang="es-CL" smtClean="0"/>
              <a:t>19-09-2024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0501F4-309F-2C3F-18F9-1752967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98052C-0EB2-77B8-417A-71DD37B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DA82-79EA-4882-BC66-5F9EBDD1D2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062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2E57B-0960-1B60-95A9-836D2A93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8CD68-17FF-4AB9-0209-F122E0EE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2F57B0-93CB-5994-2E75-B6A4EB421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AF95D7-47B7-3C41-68E5-F4AA4637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7B6B-520C-4877-8D55-815EBB9B32C7}" type="datetimeFigureOut">
              <a:rPr lang="es-CL" smtClean="0"/>
              <a:t>19-09-2024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C466D-3FDC-E9C3-5567-D34F1DC7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5CAFD6-58EB-640E-6465-62179442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DA82-79EA-4882-BC66-5F9EBDD1D2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654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E0145-FB76-4FFA-E6C9-4F3A44BC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0CD36D-2B35-2C78-C1C4-10CD2E189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3C1882-37CE-07BE-6A51-117E545E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D1D587-8676-A2F8-AE7B-59E8BA33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7B6B-520C-4877-8D55-815EBB9B32C7}" type="datetimeFigureOut">
              <a:rPr lang="es-CL" smtClean="0"/>
              <a:t>19-09-2024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8E8352-AEF0-5833-9924-0A99ECF3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9BA086-9BA2-2449-D5F8-8CD5DCF4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DA82-79EA-4882-BC66-5F9EBDD1D2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61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46C474-575E-CF4D-F56D-C6424525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B20233-C541-A566-E18F-9F912412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81973-EB29-D732-FE92-4C01EBE5D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87B6B-520C-4877-8D55-815EBB9B32C7}" type="datetimeFigureOut">
              <a:rPr lang="es-CL" smtClean="0"/>
              <a:t>19-09-2024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59978B-AC24-2206-8105-ADD6DFCA9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D9B9C-79BD-8160-98D5-B1F6E484C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EDA82-79EA-4882-BC66-5F9EBDD1D2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013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E0A6F2-71AB-050A-696E-FB41DB493FA6}"/>
              </a:ext>
            </a:extLst>
          </p:cNvPr>
          <p:cNvSpPr/>
          <p:nvPr/>
        </p:nvSpPr>
        <p:spPr>
          <a:xfrm>
            <a:off x="2704288" y="1284051"/>
            <a:ext cx="3803515" cy="94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Bind</a:t>
            </a:r>
            <a:r>
              <a:rPr lang="es-MX" dirty="0"/>
              <a:t> </a:t>
            </a:r>
            <a:r>
              <a:rPr lang="es-MX" dirty="0" err="1"/>
              <a:t>Parameters</a:t>
            </a:r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DA5754C-4919-1AD3-D94B-27A27B52A955}"/>
              </a:ext>
            </a:extLst>
          </p:cNvPr>
          <p:cNvSpPr/>
          <p:nvPr/>
        </p:nvSpPr>
        <p:spPr>
          <a:xfrm>
            <a:off x="2704289" y="2227634"/>
            <a:ext cx="3803514" cy="94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IEndpointFilter</a:t>
            </a:r>
            <a:endParaRPr lang="es-CL" dirty="0"/>
          </a:p>
          <a:p>
            <a:pPr algn="ctr"/>
            <a:r>
              <a:rPr lang="es-CL" dirty="0"/>
              <a:t>(</a:t>
            </a:r>
            <a:r>
              <a:rPr lang="es-CL" dirty="0" err="1"/>
              <a:t>ValidationFilter</a:t>
            </a:r>
            <a:r>
              <a:rPr lang="es-CL" dirty="0"/>
              <a:t>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2DA9D5C-9E40-8454-53D6-87147100BB74}"/>
              </a:ext>
            </a:extLst>
          </p:cNvPr>
          <p:cNvSpPr/>
          <p:nvPr/>
        </p:nvSpPr>
        <p:spPr>
          <a:xfrm>
            <a:off x="2704288" y="3171217"/>
            <a:ext cx="3803513" cy="94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Endpoint Handler </a:t>
            </a:r>
          </a:p>
          <a:p>
            <a:pPr algn="ctr"/>
            <a:r>
              <a:rPr lang="en-US" dirty="0"/>
              <a:t>(if no exceptions occur)</a:t>
            </a:r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BC3254F-F963-84C6-36A3-CF7FCE73350E}"/>
              </a:ext>
            </a:extLst>
          </p:cNvPr>
          <p:cNvSpPr/>
          <p:nvPr/>
        </p:nvSpPr>
        <p:spPr>
          <a:xfrm>
            <a:off x="2704289" y="4114800"/>
            <a:ext cx="3803512" cy="94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IExceptionHandler</a:t>
            </a:r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4D2AAEA-83F5-1900-E9BB-FECC10E756FF}"/>
              </a:ext>
            </a:extLst>
          </p:cNvPr>
          <p:cNvSpPr/>
          <p:nvPr/>
        </p:nvSpPr>
        <p:spPr>
          <a:xfrm>
            <a:off x="2704289" y="5058383"/>
            <a:ext cx="3803512" cy="94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UseExceptionHandler</a:t>
            </a:r>
            <a:endParaRPr lang="es-CL" dirty="0"/>
          </a:p>
          <a:p>
            <a:pPr algn="ctr"/>
            <a:r>
              <a:rPr lang="es-CL" dirty="0"/>
              <a:t>(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exception</a:t>
            </a:r>
            <a:r>
              <a:rPr lang="es-CL" dirty="0"/>
              <a:t> </a:t>
            </a:r>
            <a:r>
              <a:rPr lang="es-CL" dirty="0" err="1"/>
              <a:t>not</a:t>
            </a:r>
            <a:r>
              <a:rPr lang="es-CL" dirty="0"/>
              <a:t> </a:t>
            </a:r>
            <a:r>
              <a:rPr lang="es-CL" dirty="0" err="1"/>
              <a:t>handled</a:t>
            </a:r>
            <a:r>
              <a:rPr lang="es-CL" dirty="0"/>
              <a:t> </a:t>
            </a:r>
            <a:r>
              <a:rPr lang="es-CL" dirty="0" err="1"/>
              <a:t>by</a:t>
            </a:r>
            <a:r>
              <a:rPr lang="es-CL" dirty="0"/>
              <a:t> </a:t>
            </a:r>
            <a:r>
              <a:rPr lang="es-CL" dirty="0" err="1"/>
              <a:t>IExceptionHandler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7822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24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Mercado</dc:creator>
  <cp:lastModifiedBy>Carlos Mercado</cp:lastModifiedBy>
  <cp:revision>1</cp:revision>
  <dcterms:created xsi:type="dcterms:W3CDTF">2024-09-19T14:24:32Z</dcterms:created>
  <dcterms:modified xsi:type="dcterms:W3CDTF">2024-09-20T14:19:54Z</dcterms:modified>
</cp:coreProperties>
</file>