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0946-25A9-BD41-8993-86CF64236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D8C3C-F90B-0B4F-8263-40D3F9617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C94C-8CA7-784B-8340-E183ADF4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B86F-3C4C-0F4E-93EE-B01260AF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2E6B-9C1F-D345-90E9-749E7D7C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6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D263-1095-5044-B77A-B60F68DC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C922F-8AEF-5441-9330-AA2A0350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B55E-270F-734B-A4AD-BD57BA1E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A4999-41E1-AB4E-A530-052660D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9950-773B-3A4F-802E-21365885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AEEA8-DDFA-A044-9EE5-E1F907F41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E69B8-CFF7-5B42-AECE-82B66148B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167D-0B37-7F43-BFA5-C7543439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7F996-7D35-4F48-A648-7F7ED00F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79BB-B88C-654C-A85D-A146188B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BE42-28BE-A149-9940-D28E53FC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6E01-7423-C141-B842-DB5DBE54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B99D-0D0E-4D4E-97C8-BE85E6A0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E7E0-41CC-CE4C-898D-0151C013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F5BC-08E1-FE44-9FA0-29F1CFC3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64F6-7A3A-324D-8B07-E73150E1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67F47-CC1D-F64A-A3D2-2AE27CDD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FDCC-88AD-844D-842D-3BD3A8E1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7560-1756-EC44-B4EA-8BFCF2D2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24A7-3FD6-FE4A-9AF5-877FF4D8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0FF9-2CD6-364A-997E-F868F498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CA5C-5A1E-3E4B-8A23-9ABB4ADD6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6F3A3-7883-C145-8BFC-0DF99A557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FF17F-CB35-1446-B582-D679AB17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2969-7692-7944-9E22-DF51B3B5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FA6E-59D5-A84E-88DF-61486F1C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66AD-DFC3-FC40-BB74-BFD5AA9A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4475E-B1CF-864C-9269-BA63EE13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C5875-B4ED-524A-BD1E-464723F6C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17B69-5CE7-354A-9785-4C7F1B4FE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B51AF-7214-6A42-82E0-D96CD3757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52163-8863-0A49-9EA0-87ADF9CD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B847E-5757-D347-97A8-03D357A8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F4E93-E9EF-A241-8D98-2875B946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0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20DA-61DD-024C-B9DC-63BEF29B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CE9C1-5571-AC4B-B2C9-EB0425C9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9B8B4-87E1-1645-80BD-7C797875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C2112-5D08-B746-AB20-A75DBB60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B6A0F-F7DC-BD4E-AF81-BAB97BD4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9606E-6310-7B4F-B90F-58832297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2BD63-07E4-CA4B-8BEB-409733A7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973A-3CE5-D444-B7AD-B9952B70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F794-28DD-C64F-ADB5-17E2452E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B56E-8291-D946-A77C-C7EF6A4BD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29F0-C090-264F-ABA5-593E8FBA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35C6-7F1D-414B-8A2A-388A9493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D25F-359B-EF47-9757-A4DDBF94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DDE6-38E9-5340-B23A-D671265D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5E9C4-6BDA-6440-A7D9-8FF7DC54D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F5815-2C0B-F64C-8B95-5315A41D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23DAD-7AF0-BA4B-A093-161F189F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DB4D-B296-494A-9AB1-C5560C6D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4E72-1AB8-D446-9A6A-86B8DA65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F1E5D-025A-B948-9D15-B00333C6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3BBD-71F7-3945-AD4A-BF722D573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780D2-1AAB-2C44-AF21-5EA0D6882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FFAB-979D-B443-BCC2-23C711F9FF36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138CF-C24F-AC48-83F5-0A270E2B3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23FB-A0CB-8E4D-A6A7-837F9231F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8C5A-C76E-A341-877B-C45766246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8F44-318A-E547-B0EE-F3E9E6066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22A6B-DA29-D64C-8D1F-6CB0D49D0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53781-0998-804F-9B34-EE9D5B96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55" y="0"/>
            <a:ext cx="10988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Melnarik, Charles</dc:creator>
  <cp:lastModifiedBy>Melnarik, Charles</cp:lastModifiedBy>
  <cp:revision>1</cp:revision>
  <dcterms:created xsi:type="dcterms:W3CDTF">2019-08-29T20:25:18Z</dcterms:created>
  <dcterms:modified xsi:type="dcterms:W3CDTF">2019-08-29T20:27:54Z</dcterms:modified>
</cp:coreProperties>
</file>