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2"/>
  </p:notesMasterIdLst>
  <p:sldIdLst>
    <p:sldId id="368" r:id="rId2"/>
    <p:sldId id="381" r:id="rId3"/>
    <p:sldId id="390" r:id="rId4"/>
    <p:sldId id="380" r:id="rId5"/>
    <p:sldId id="391" r:id="rId6"/>
    <p:sldId id="392" r:id="rId7"/>
    <p:sldId id="393" r:id="rId8"/>
    <p:sldId id="394" r:id="rId9"/>
    <p:sldId id="395" r:id="rId10"/>
    <p:sldId id="3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95646"/>
  </p:normalViewPr>
  <p:slideViewPr>
    <p:cSldViewPr snapToGrid="0">
      <p:cViewPr varScale="1">
        <p:scale>
          <a:sx n="63" d="100"/>
          <a:sy n="63" d="100"/>
        </p:scale>
        <p:origin x="90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8405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2797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0933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3277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511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7898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330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4577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393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9274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46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58151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88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349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1318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408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8355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4678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7480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772C379-9A7C-4C87-A116-CBE9F58B04C5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8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6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7" r:id="rId18"/>
    <p:sldLayoutId id="2147483758" r:id="rId19"/>
    <p:sldLayoutId id="2147483764" r:id="rId2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abac.org/blog/is-data-science-a-good-caree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pubh.2018.00099/ful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vealbi.io/blog/predictive-analytics-in-healthcar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steps.com/blogs/what-are-applications-and-importance-data-science-financ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machine-learning/detect-financial-transaction-fraud-using-a-graph-neural-network-with-amazon-sagemake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365datascience.com/trending/top-5-uses-of-data-science-in-marketing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team.net/blog/pie-chart-ppt-presentation-templates-draw-comparison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science-tidymodels.netlify.ap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D92-C4A8-C04F-AA2D-B10B3973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93" y="195962"/>
            <a:ext cx="10542707" cy="479900"/>
          </a:xfrm>
        </p:spPr>
        <p:txBody>
          <a:bodyPr/>
          <a:lstStyle/>
          <a:p>
            <a:pPr algn="ctr"/>
            <a:r>
              <a:rPr lang="en-US" dirty="0"/>
              <a:t>Application of Data Science in Different Industries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7152F7-008A-CA47-A370-88F6372026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0" y="1325652"/>
            <a:ext cx="9499544" cy="433985"/>
          </a:xfrm>
        </p:spPr>
        <p:txBody>
          <a:bodyPr/>
          <a:lstStyle/>
          <a:p>
            <a:r>
              <a:rPr lang="en-US" dirty="0"/>
              <a:t> *Leveraging Data to Drive Innovation Across Industries*</a:t>
            </a:r>
          </a:p>
        </p:txBody>
      </p:sp>
      <p:pic>
        <p:nvPicPr>
          <p:cNvPr id="7" name="Picture Placeholder 6" descr="Holding hands">
            <a:extLst>
              <a:ext uri="{FF2B5EF4-FFF2-40B4-BE49-F238E27FC236}">
                <a16:creationId xmlns:a16="http://schemas.microsoft.com/office/drawing/2014/main" id="{0117B08C-E900-E49B-E73B-0CF96207AD0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8" b="9568"/>
          <a:stretch/>
        </p:blipFill>
        <p:spPr>
          <a:xfrm>
            <a:off x="147376" y="2019574"/>
            <a:ext cx="7823144" cy="4217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38C7-F913-CC43-B811-9406234F0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Master Emeka Iheoma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61332-6AEF-7547-A674-2FF50137C3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  <a:p>
            <a:r>
              <a:rPr lang="en-US" dirty="0"/>
              <a:t>Gomycode</a:t>
            </a:r>
          </a:p>
          <a:p>
            <a:r>
              <a:rPr lang="en-US" dirty="0"/>
              <a:t>August 23,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5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5A33FA-4587-7846-9ED9-3E46F50B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75" y="220478"/>
            <a:ext cx="10515600" cy="5327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and Future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611A-C9F9-0E49-9EE7-F336A4C79C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F42A6-06AF-7B44-87E3-7B83E44F56C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5BEBC-E819-143A-85EE-B78E6AE6753F}"/>
              </a:ext>
            </a:extLst>
          </p:cNvPr>
          <p:cNvSpPr txBox="1"/>
          <p:nvPr/>
        </p:nvSpPr>
        <p:spPr>
          <a:xfrm>
            <a:off x="438150" y="1390650"/>
            <a:ext cx="7707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Summary:</a:t>
            </a:r>
          </a:p>
          <a:p>
            <a:r>
              <a:rPr lang="en-US" b="1" dirty="0"/>
              <a:t>  - </a:t>
            </a:r>
            <a:r>
              <a:rPr lang="en-US" dirty="0"/>
              <a:t>Data Science is transforming industries, leading to innovative solutions and enhanced outcomes.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Growing use of AI and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focus on ethical data usage and privacy.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Expansion of data-driven strategies across all sectors.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Call to Action: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Stay informed and leverage data science for continued growth and success in your field.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78035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troduction to data science 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ECB84-B61A-8340-B7E3-FDD2403CEE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6EC7A13-C8C8-33D4-3138-010A189D807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60" t="-131" r="-60" b="-131"/>
          <a:stretch/>
        </p:blipFill>
        <p:spPr>
          <a:xfrm>
            <a:off x="8659813" y="1782763"/>
            <a:ext cx="3532187" cy="48006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037717-1BEE-A245-F246-E5A20DA41F26}"/>
              </a:ext>
            </a:extLst>
          </p:cNvPr>
          <p:cNvSpPr txBox="1"/>
          <p:nvPr/>
        </p:nvSpPr>
        <p:spPr>
          <a:xfrm>
            <a:off x="472440" y="2225040"/>
            <a:ext cx="7787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Data Science is an interdisciplinary field focused on extracting knowledge and insights from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Core Components</a:t>
            </a:r>
            <a:r>
              <a:rPr lang="en-US" dirty="0"/>
              <a:t>: Statistics, Machine Learning, Data Analysis, and Big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Importance</a:t>
            </a:r>
            <a:r>
              <a:rPr lang="en-US" dirty="0"/>
              <a:t>: Drives decision-making, innovation, and optimization across various sectors.</a:t>
            </a:r>
          </a:p>
          <a:p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25743-81C4-303D-0E2A-5DCD5ECCC317}"/>
              </a:ext>
            </a:extLst>
          </p:cNvPr>
          <p:cNvSpPr txBox="1"/>
          <p:nvPr/>
        </p:nvSpPr>
        <p:spPr>
          <a:xfrm>
            <a:off x="8659813" y="6583363"/>
            <a:ext cx="3532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900">
                <a:hlinkClick r:id="rId3" tooltip="https://iabac.org/blog/is-data-science-a-good-career"/>
              </a:rPr>
              <a:t>This Photo</a:t>
            </a:r>
            <a:r>
              <a:rPr lang="en-NG" sz="900"/>
              <a:t> by Unknown Author is licensed under </a:t>
            </a:r>
            <a:r>
              <a:rPr lang="en-NG" sz="900">
                <a:hlinkClick r:id="rId4" tooltip="https://creativecommons.org/licenses/by-sa/3.0/"/>
              </a:rPr>
              <a:t>CC BY-SA</a:t>
            </a:r>
            <a:endParaRPr lang="en-NG" sz="900"/>
          </a:p>
        </p:txBody>
      </p:sp>
    </p:spTree>
    <p:extLst>
      <p:ext uri="{BB962C8B-B14F-4D97-AF65-F5344CB8AC3E}">
        <p14:creationId xmlns:p14="http://schemas.microsoft.com/office/powerpoint/2010/main" val="211243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Data science in Healthcare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6EC7A13-C8C8-33D4-3138-010A189D807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277" r="13277"/>
          <a:stretch/>
        </p:blipFill>
        <p:spPr>
          <a:xfrm>
            <a:off x="8214610" y="1528771"/>
            <a:ext cx="3707568" cy="4800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025743-81C4-303D-0E2A-5DCD5ECCC317}"/>
              </a:ext>
            </a:extLst>
          </p:cNvPr>
          <p:cNvSpPr txBox="1"/>
          <p:nvPr/>
        </p:nvSpPr>
        <p:spPr>
          <a:xfrm>
            <a:off x="8659813" y="6583363"/>
            <a:ext cx="3532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900">
                <a:hlinkClick r:id="rId3" tooltip="https://www.frontiersin.org/articles/10.3389/fpubh.2018.00099/full"/>
              </a:rPr>
              <a:t>This Photo</a:t>
            </a:r>
            <a:r>
              <a:rPr lang="en-NG" sz="900"/>
              <a:t> by Unknown Author is licensed under </a:t>
            </a:r>
            <a:r>
              <a:rPr lang="en-NG" sz="900">
                <a:hlinkClick r:id="rId4" tooltip="https://creativecommons.org/licenses/by/3.0/"/>
              </a:rPr>
              <a:t>CC BY</a:t>
            </a:r>
            <a:endParaRPr lang="en-NG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9DB53-DE70-1692-4692-9BEA659B6900}"/>
              </a:ext>
            </a:extLst>
          </p:cNvPr>
          <p:cNvSpPr txBox="1"/>
          <p:nvPr/>
        </p:nvSpPr>
        <p:spPr>
          <a:xfrm>
            <a:off x="359764" y="1253194"/>
            <a:ext cx="77649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Revolutionizing patient care and medical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Improving diagnosis, treatment, and operational efficiency.</a:t>
            </a:r>
            <a:r>
              <a:rPr lang="en-US" b="1" dirty="0"/>
              <a:t> Case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Study 1: Predictive Analytics in Patient Care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Predicting patient readmission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Impact:</a:t>
            </a:r>
            <a:r>
              <a:rPr lang="en-US" dirty="0"/>
              <a:t> Improved patient outcomes and reduced healthcare costs.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Case Study 2: Personalized Medicine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Using genomics data to tailor cancer treatment.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Impact:</a:t>
            </a:r>
            <a:r>
              <a:rPr lang="en-US" dirty="0"/>
              <a:t> Enhanced treatment effectiveness and patient survival rates.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81904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2D685D4-3CE9-E128-BAB9-919268C701C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7792" b="27792"/>
          <a:stretch>
            <a:fillRect/>
          </a:stretch>
        </p:blipFill>
        <p:spPr>
          <a:xfrm>
            <a:off x="243841" y="1124262"/>
            <a:ext cx="11704320" cy="520510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BE-4F4B-7CF7-D19D-F02263F252B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3176" y="152400"/>
            <a:ext cx="10718744" cy="971862"/>
          </a:xfrm>
        </p:spPr>
        <p:txBody>
          <a:bodyPr/>
          <a:lstStyle/>
          <a:p>
            <a:pPr algn="ctr"/>
            <a:r>
              <a:rPr lang="en-US" sz="3200" dirty="0"/>
              <a:t>Data Science in Healthcare (Visualization)</a:t>
            </a:r>
            <a:endParaRPr lang="en-NG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08402-9F36-905F-A670-95F3979EF79E}"/>
              </a:ext>
            </a:extLst>
          </p:cNvPr>
          <p:cNvSpPr txBox="1"/>
          <p:nvPr/>
        </p:nvSpPr>
        <p:spPr>
          <a:xfrm>
            <a:off x="243840" y="2453640"/>
            <a:ext cx="6246901" cy="414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Data science in Finance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6EC7A13-C8C8-33D4-3138-010A189D807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464" r="31464"/>
          <a:stretch/>
        </p:blipFill>
        <p:spPr>
          <a:xfrm>
            <a:off x="8124668" y="1498573"/>
            <a:ext cx="3707568" cy="480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9DB53-DE70-1692-4692-9BEA659B6900}"/>
              </a:ext>
            </a:extLst>
          </p:cNvPr>
          <p:cNvSpPr txBox="1"/>
          <p:nvPr/>
        </p:nvSpPr>
        <p:spPr>
          <a:xfrm>
            <a:off x="359764" y="1253194"/>
            <a:ext cx="7764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Enhancing risk management, fraud detection and investment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Study 1: Fraud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Anomaly detection using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Impact:</a:t>
            </a:r>
            <a:r>
              <a:rPr lang="en-US" dirty="0"/>
              <a:t> Reduced financial losses and improved security.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Case Study 2: Algorithmic Trading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Using AI to automatic trading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Impact:</a:t>
            </a:r>
            <a:r>
              <a:rPr lang="en-US" dirty="0"/>
              <a:t> Increased trading efficiency and profitability.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8913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2D685D4-3CE9-E128-BAB9-919268C701C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6866" t="-1031" r="-6866" b="-1031"/>
          <a:stretch/>
        </p:blipFill>
        <p:spPr>
          <a:xfrm>
            <a:off x="243841" y="1124262"/>
            <a:ext cx="9612000" cy="545811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BE-4F4B-7CF7-D19D-F02263F252B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3176" y="152400"/>
            <a:ext cx="10718744" cy="856129"/>
          </a:xfrm>
        </p:spPr>
        <p:txBody>
          <a:bodyPr/>
          <a:lstStyle/>
          <a:p>
            <a:pPr algn="ctr"/>
            <a:r>
              <a:rPr lang="en-US" sz="3200" dirty="0"/>
              <a:t>Data Science in Finance (Visualization)</a:t>
            </a:r>
            <a:endParaRPr lang="en-NG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08402-9F36-905F-A670-95F3979EF79E}"/>
              </a:ext>
            </a:extLst>
          </p:cNvPr>
          <p:cNvSpPr txBox="1"/>
          <p:nvPr/>
        </p:nvSpPr>
        <p:spPr>
          <a:xfrm>
            <a:off x="243840" y="2453640"/>
            <a:ext cx="6246901" cy="414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52071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Data science in Marketing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6EC7A13-C8C8-33D4-3138-010A189D807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279" r="28279"/>
          <a:stretch/>
        </p:blipFill>
        <p:spPr>
          <a:xfrm>
            <a:off x="8124668" y="1498573"/>
            <a:ext cx="3707568" cy="480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9DB53-DE70-1692-4692-9BEA659B6900}"/>
              </a:ext>
            </a:extLst>
          </p:cNvPr>
          <p:cNvSpPr txBox="1"/>
          <p:nvPr/>
        </p:nvSpPr>
        <p:spPr>
          <a:xfrm>
            <a:off x="359764" y="1253194"/>
            <a:ext cx="77649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Driving Customer insights, personalization, and campaign optimization.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Study 1: Customer Segmentation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Clustering customers based on purchasing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Impact:</a:t>
            </a:r>
            <a:r>
              <a:rPr lang="en-US" dirty="0"/>
              <a:t> Targeted marketing and increased ROI.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Case Study 2: Predictive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Predicting customer churn and taking preemptive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Impact:</a:t>
            </a:r>
            <a:r>
              <a:rPr lang="en-US" dirty="0"/>
              <a:t> Improved customer retention and satisfaction.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2633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2D685D4-3CE9-E128-BAB9-919268C701C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" r="471"/>
          <a:stretch/>
        </p:blipFill>
        <p:spPr>
          <a:xfrm>
            <a:off x="639069" y="1008529"/>
            <a:ext cx="9612000" cy="545811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BE-4F4B-7CF7-D19D-F02263F252B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3176" y="152400"/>
            <a:ext cx="10718744" cy="856129"/>
          </a:xfrm>
        </p:spPr>
        <p:txBody>
          <a:bodyPr/>
          <a:lstStyle/>
          <a:p>
            <a:pPr algn="ctr"/>
            <a:r>
              <a:rPr lang="en-US" sz="3200" dirty="0"/>
              <a:t>Data Science in Marketing (Visualization)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18079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Cross-Industry Benefits of data science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6EC7A13-C8C8-33D4-3138-010A189D807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384" r="11384"/>
          <a:stretch/>
        </p:blipFill>
        <p:spPr>
          <a:xfrm>
            <a:off x="8124668" y="1498573"/>
            <a:ext cx="3707568" cy="480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9DB53-DE70-1692-4692-9BEA659B6900}"/>
              </a:ext>
            </a:extLst>
          </p:cNvPr>
          <p:cNvSpPr txBox="1"/>
          <p:nvPr/>
        </p:nvSpPr>
        <p:spPr>
          <a:xfrm>
            <a:off x="690840" y="2073000"/>
            <a:ext cx="7764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Common Advantages Across Industries: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decision-making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customer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Competitive advantage through innovation.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 reduction and revenue optimization.</a:t>
            </a:r>
          </a:p>
          <a:p>
            <a:endParaRPr lang="en-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DA794-2DFD-3E9D-4E64-5499B4A7D90B}"/>
              </a:ext>
            </a:extLst>
          </p:cNvPr>
          <p:cNvSpPr txBox="1"/>
          <p:nvPr/>
        </p:nvSpPr>
        <p:spPr>
          <a:xfrm>
            <a:off x="8124668" y="6299173"/>
            <a:ext cx="3707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900">
                <a:hlinkClick r:id="rId3" tooltip="https://data-science-tidymodels.netlify.app/"/>
              </a:rPr>
              <a:t>This Photo</a:t>
            </a:r>
            <a:r>
              <a:rPr lang="en-NG" sz="900"/>
              <a:t> by Unknown Author is licensed under </a:t>
            </a:r>
            <a:r>
              <a:rPr lang="en-NG" sz="900">
                <a:hlinkClick r:id="rId4" tooltip="https://creativecommons.org/licenses/by-sa/3.0/"/>
              </a:rPr>
              <a:t>CC BY-SA</a:t>
            </a:r>
            <a:endParaRPr lang="en-NG" sz="900"/>
          </a:p>
        </p:txBody>
      </p:sp>
    </p:spTree>
    <p:extLst>
      <p:ext uri="{BB962C8B-B14F-4D97-AF65-F5344CB8AC3E}">
        <p14:creationId xmlns:p14="http://schemas.microsoft.com/office/powerpoint/2010/main" val="4154726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625</TotalTime>
  <Words>432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Application of Data Science in Different Industries</vt:lpstr>
      <vt:lpstr>Introduction to data science </vt:lpstr>
      <vt:lpstr>Data science in Healthcare</vt:lpstr>
      <vt:lpstr> </vt:lpstr>
      <vt:lpstr>Data science in Finance</vt:lpstr>
      <vt:lpstr> </vt:lpstr>
      <vt:lpstr>Data science in Marketing</vt:lpstr>
      <vt:lpstr> </vt:lpstr>
      <vt:lpstr>Cross-Industry Benefits of data science</vt:lpstr>
      <vt:lpstr>Conclusion and Future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Casmir Iheoma</dc:creator>
  <cp:lastModifiedBy>Casmir Iheoma</cp:lastModifiedBy>
  <cp:revision>2</cp:revision>
  <dcterms:created xsi:type="dcterms:W3CDTF">2024-08-18T21:47:52Z</dcterms:created>
  <dcterms:modified xsi:type="dcterms:W3CDTF">2024-08-24T07:46:41Z</dcterms:modified>
</cp:coreProperties>
</file>