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76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681D-C03B-48CB-9830-EB856F38FEA2}" type="datetimeFigureOut">
              <a:rPr lang="en-US" smtClean="0"/>
              <a:t>04-Feb-15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40BF5-D82E-4539-B52B-72313425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Fighter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Petra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0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Team Petra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Alexander </a:t>
            </a:r>
            <a:r>
              <a:rPr lang="en-US" sz="2800" dirty="0" err="1" smtClean="0"/>
              <a:t>Apostolov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Konstantin </a:t>
            </a:r>
            <a:r>
              <a:rPr lang="en-US" sz="2800" dirty="0" err="1" smtClean="0"/>
              <a:t>Severy</a:t>
            </a: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Ivaylo</a:t>
            </a:r>
            <a:r>
              <a:rPr lang="en-US" sz="2800" dirty="0" smtClean="0"/>
              <a:t> </a:t>
            </a:r>
            <a:r>
              <a:rPr lang="en-US" sz="2800" dirty="0" err="1" smtClean="0"/>
              <a:t>Vachev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Gabriel </a:t>
            </a:r>
            <a:r>
              <a:rPr lang="en-US" sz="2800" dirty="0" err="1" smtClean="0"/>
              <a:t>Belchev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3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SoftUni</a:t>
            </a:r>
            <a:r>
              <a:rPr lang="en-US" sz="4800" dirty="0" smtClean="0"/>
              <a:t> </a:t>
            </a:r>
            <a:r>
              <a:rPr lang="en-US" sz="4800" dirty="0" err="1" smtClean="0"/>
              <a:t>Figther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285403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Idea</a:t>
            </a:r>
          </a:p>
          <a:p>
            <a:endParaRPr lang="en-US" sz="2400" dirty="0"/>
          </a:p>
          <a:p>
            <a:r>
              <a:rPr lang="en-US" sz="2400" dirty="0" smtClean="0"/>
              <a:t>Game features</a:t>
            </a:r>
          </a:p>
          <a:p>
            <a:endParaRPr lang="en-US" sz="2400" dirty="0"/>
          </a:p>
          <a:p>
            <a:r>
              <a:rPr lang="en-US" sz="2400" dirty="0" smtClean="0"/>
              <a:t>Outcome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36" y="96186"/>
            <a:ext cx="4184650" cy="325653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65" y="2152821"/>
            <a:ext cx="3783628" cy="2928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99" y="3431744"/>
            <a:ext cx="4250724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Contribution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298320" cy="4141357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Ivaylo</a:t>
            </a:r>
            <a:r>
              <a:rPr lang="en-US" sz="2400" dirty="0" smtClean="0"/>
              <a:t> </a:t>
            </a:r>
            <a:r>
              <a:rPr lang="en-US" sz="2400" dirty="0" err="1" smtClean="0"/>
              <a:t>Vachev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</a:t>
            </a:r>
            <a:r>
              <a:rPr lang="en-US" dirty="0" smtClean="0"/>
              <a:t>dea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haracter sprites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</a:t>
            </a:r>
            <a:r>
              <a:rPr lang="en-US" dirty="0" smtClean="0"/>
              <a:t>ackground images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Music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0">
              <a:buClr>
                <a:srgbClr val="90C226"/>
              </a:buClr>
            </a:pPr>
            <a:r>
              <a:rPr lang="en-US" sz="2400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Alexander </a:t>
            </a:r>
            <a:r>
              <a:rPr lang="en-US" sz="2400" dirty="0" err="1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Apostolov</a:t>
            </a:r>
            <a:endParaRPr lang="en-US" sz="2200" dirty="0" smtClean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Movement and attack logic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Animations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Controls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Background randomization</a:t>
            </a:r>
            <a:endParaRPr lang="en-US" dirty="0"/>
          </a:p>
          <a:p>
            <a:pPr lvl="0">
              <a:buClr>
                <a:srgbClr val="90C226"/>
              </a:buClr>
            </a:pPr>
            <a:endParaRPr lang="en-US" sz="2400" dirty="0" smtClean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292927" cy="4075454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0C226"/>
              </a:buClr>
            </a:pP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Konstantin </a:t>
            </a:r>
            <a:r>
              <a:rPr lang="en-US" sz="2400" dirty="0" err="1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Severy</a:t>
            </a:r>
            <a:endParaRPr lang="en-US" sz="2400" dirty="0" smtClean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Bounding boxes and collision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Turning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Blocking logic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</a:rPr>
              <a:t>Music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Thank you for your attention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56068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55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SoftUni Fighter</vt:lpstr>
      <vt:lpstr>Team Petra</vt:lpstr>
      <vt:lpstr>SoftUni Figther</vt:lpstr>
      <vt:lpstr>Contribution</vt:lpstr>
      <vt:lpstr>Thank you for your attention  </vt:lpstr>
    </vt:vector>
  </TitlesOfParts>
  <Company>Charleston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Fighter</dc:title>
  <dc:creator>CharlieScarver</dc:creator>
  <cp:lastModifiedBy>CharlieScarver</cp:lastModifiedBy>
  <cp:revision>5</cp:revision>
  <dcterms:created xsi:type="dcterms:W3CDTF">2015-02-04T01:46:08Z</dcterms:created>
  <dcterms:modified xsi:type="dcterms:W3CDTF">2015-02-04T02:24:18Z</dcterms:modified>
</cp:coreProperties>
</file>