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omments/comment1.xml" ContentType="application/vnd.openxmlformats-officedocument.presentationml.comments+xml"/>
  <Override PartName="/ppt/tags/tag9.xml" ContentType="application/vnd.openxmlformats-officedocument.presentationml.tags+xml"/>
  <Override PartName="/ppt/media/image33.jpg" ContentType="image/png"/>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27"/>
  </p:notesMasterIdLst>
  <p:sldIdLst>
    <p:sldId id="256" r:id="rId3"/>
    <p:sldId id="268" r:id="rId4"/>
    <p:sldId id="266" r:id="rId5"/>
    <p:sldId id="1705" r:id="rId6"/>
    <p:sldId id="1702" r:id="rId7"/>
    <p:sldId id="1704" r:id="rId8"/>
    <p:sldId id="1703" r:id="rId9"/>
    <p:sldId id="1706" r:id="rId10"/>
    <p:sldId id="288" r:id="rId11"/>
    <p:sldId id="279" r:id="rId12"/>
    <p:sldId id="1707" r:id="rId13"/>
    <p:sldId id="1701" r:id="rId14"/>
    <p:sldId id="1697" r:id="rId15"/>
    <p:sldId id="270" r:id="rId16"/>
    <p:sldId id="1683" r:id="rId17"/>
    <p:sldId id="302" r:id="rId18"/>
    <p:sldId id="1684" r:id="rId19"/>
    <p:sldId id="271" r:id="rId20"/>
    <p:sldId id="1699" r:id="rId21"/>
    <p:sldId id="1700" r:id="rId22"/>
    <p:sldId id="289" r:id="rId23"/>
    <p:sldId id="1676" r:id="rId24"/>
    <p:sldId id="1628" r:id="rId25"/>
    <p:sldId id="261"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ELLNER Megan" initials="ZM" lastIdx="1" clrIdx="0">
    <p:extLst>
      <p:ext uri="{19B8F6BF-5375-455C-9EA6-DF929625EA0E}">
        <p15:presenceInfo xmlns:p15="http://schemas.microsoft.com/office/powerpoint/2012/main" userId="S-1-5-21-1708537768-1450960922-682003330-568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689"/>
    <a:srgbClr val="DA3C49"/>
    <a:srgbClr val="258A8F"/>
    <a:srgbClr val="67B1AA"/>
    <a:srgbClr val="79BAB4"/>
    <a:srgbClr val="66B5C9"/>
    <a:srgbClr val="EDB159"/>
    <a:srgbClr val="235787"/>
    <a:srgbClr val="26A9E0"/>
    <a:srgbClr val="2A9C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114" d="100"/>
          <a:sy n="114" d="100"/>
        </p:scale>
        <p:origin x="474" y="10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06T09:39:41.533" idx="1">
    <p:pos x="7257" y="1122"/>
    <p:text>I'm very confused by this box.  I'm not sure if I'm reading it like they put in min and max and average values will appear or if they input something else and all 3 values appear for the user</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11.jpeg"/><Relationship Id="rId5" Type="http://schemas.openxmlformats.org/officeDocument/2006/relationships/image" Target="../media/image10.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2.xml"/><Relationship Id="rId6" Type="http://schemas.openxmlformats.org/officeDocument/2006/relationships/image" Target="../media/image9.jpg"/><Relationship Id="rId5" Type="http://schemas.microsoft.com/office/2007/relationships/hdphoto" Target="../media/hdphoto1.wdp"/><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pic>
        <p:nvPicPr>
          <p:cNvPr id="2" name="图片 1"/>
          <p:cNvPicPr>
            <a:picLocks noChangeAspect="1"/>
          </p:cNvPicPr>
          <p:nvPr userDrawn="1"/>
        </p:nvPicPr>
        <p:blipFill>
          <a:blip r:embed="rId2"/>
          <a:stretch>
            <a:fillRect/>
          </a:stretch>
        </p:blipFill>
        <p:spPr>
          <a:xfrm>
            <a:off x="5439590" y="2193006"/>
            <a:ext cx="5627192" cy="3520559"/>
          </a:xfrm>
          <a:prstGeom prst="rect">
            <a:avLst/>
          </a:prstGeom>
        </p:spPr>
      </p:pic>
      <p:cxnSp>
        <p:nvCxnSpPr>
          <p:cNvPr id="4" name="直接连接符 3"/>
          <p:cNvCxnSpPr/>
          <p:nvPr userDrawn="1"/>
        </p:nvCxnSpPr>
        <p:spPr>
          <a:xfrm flipH="1">
            <a:off x="1148967" y="5700865"/>
            <a:ext cx="9894066" cy="0"/>
          </a:xfrm>
          <a:prstGeom prst="line">
            <a:avLst/>
          </a:prstGeom>
          <a:ln>
            <a:solidFill>
              <a:srgbClr val="303689"/>
            </a:solidFill>
          </a:ln>
        </p:spPr>
        <p:style>
          <a:lnRef idx="1">
            <a:schemeClr val="accent1"/>
          </a:lnRef>
          <a:fillRef idx="0">
            <a:schemeClr val="accent1"/>
          </a:fillRef>
          <a:effectRef idx="0">
            <a:schemeClr val="accent1"/>
          </a:effectRef>
          <a:fontRef idx="minor">
            <a:schemeClr val="tx1"/>
          </a:fontRef>
        </p:style>
      </p:cxnSp>
      <p:sp>
        <p:nvSpPr>
          <p:cNvPr id="9" name="副标题 2">
            <a:extLst>
              <a:ext uri="{FF2B5EF4-FFF2-40B4-BE49-F238E27FC236}">
                <a16:creationId xmlns:a16="http://schemas.microsoft.com/office/drawing/2014/main" id="{A71F53DF-3531-4BCE-916B-E6C1950903D2}"/>
              </a:ext>
            </a:extLst>
          </p:cNvPr>
          <p:cNvSpPr>
            <a:spLocks noGrp="1"/>
          </p:cNvSpPr>
          <p:nvPr>
            <p:ph type="subTitle" idx="1"/>
          </p:nvPr>
        </p:nvSpPr>
        <p:spPr>
          <a:xfrm>
            <a:off x="1125218" y="2677730"/>
            <a:ext cx="5217525"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0" name="标题 1">
            <a:extLst>
              <a:ext uri="{FF2B5EF4-FFF2-40B4-BE49-F238E27FC236}">
                <a16:creationId xmlns:a16="http://schemas.microsoft.com/office/drawing/2014/main" id="{1FA29BE5-10AF-486E-B9A2-C464A93A4A2F}"/>
              </a:ext>
            </a:extLst>
          </p:cNvPr>
          <p:cNvSpPr>
            <a:spLocks noGrp="1"/>
          </p:cNvSpPr>
          <p:nvPr>
            <p:ph type="ctrTitle"/>
          </p:nvPr>
        </p:nvSpPr>
        <p:spPr>
          <a:xfrm>
            <a:off x="1125218" y="1157134"/>
            <a:ext cx="5217525" cy="1520597"/>
          </a:xfrm>
        </p:spPr>
        <p:txBody>
          <a:bodyPr anchor="ctr">
            <a:normAutofit/>
          </a:bodyPr>
          <a:lstStyle>
            <a:lvl1pPr algn="l">
              <a:defRPr sz="4000">
                <a:solidFill>
                  <a:schemeClr val="accent1"/>
                </a:solidFill>
              </a:defRPr>
            </a:lvl1pPr>
          </a:lstStyle>
          <a:p>
            <a:r>
              <a:rPr lang="en-US" dirty="0"/>
              <a:t>Click to edit Master title style</a:t>
            </a:r>
            <a:endParaRPr lang="zh-CN" altLang="en-US" dirty="0"/>
          </a:p>
        </p:txBody>
      </p:sp>
      <p:sp>
        <p:nvSpPr>
          <p:cNvPr id="11" name="文本占位符 13">
            <a:extLst>
              <a:ext uri="{FF2B5EF4-FFF2-40B4-BE49-F238E27FC236}">
                <a16:creationId xmlns:a16="http://schemas.microsoft.com/office/drawing/2014/main" id="{C7D758E8-EA61-4C20-8790-5CACBD4E5314}"/>
              </a:ext>
            </a:extLst>
          </p:cNvPr>
          <p:cNvSpPr>
            <a:spLocks noGrp="1"/>
          </p:cNvSpPr>
          <p:nvPr>
            <p:ph type="body" sz="quarter" idx="10" hasCustomPrompt="1"/>
          </p:nvPr>
        </p:nvSpPr>
        <p:spPr>
          <a:xfrm>
            <a:off x="1125218" y="3956314"/>
            <a:ext cx="521752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4" name="文本占位符 13">
            <a:extLst>
              <a:ext uri="{FF2B5EF4-FFF2-40B4-BE49-F238E27FC236}">
                <a16:creationId xmlns:a16="http://schemas.microsoft.com/office/drawing/2014/main" id="{2A020BDF-65FC-4013-983C-F28279C05078}"/>
              </a:ext>
            </a:extLst>
          </p:cNvPr>
          <p:cNvSpPr>
            <a:spLocks noGrp="1"/>
          </p:cNvSpPr>
          <p:nvPr>
            <p:ph type="body" sz="quarter" idx="11" hasCustomPrompt="1"/>
          </p:nvPr>
        </p:nvSpPr>
        <p:spPr>
          <a:xfrm>
            <a:off x="1125218" y="4252585"/>
            <a:ext cx="521752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2921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
        <p:nvSpPr>
          <p:cNvPr id="46" name="矩形 45"/>
          <p:cNvSpPr/>
          <p:nvPr userDrawn="1"/>
        </p:nvSpPr>
        <p:spPr>
          <a:xfrm>
            <a:off x="0" y="0"/>
            <a:ext cx="12192000" cy="2539717"/>
          </a:xfrm>
          <a:prstGeom prst="rect">
            <a:avLst/>
          </a:prstGeom>
          <a:solidFill>
            <a:srgbClr val="DA3C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p:cNvSpPr/>
          <p:nvPr userDrawn="1"/>
        </p:nvSpPr>
        <p:spPr>
          <a:xfrm>
            <a:off x="0" y="2492959"/>
            <a:ext cx="12192000" cy="442578"/>
          </a:xfrm>
          <a:prstGeom prst="rect">
            <a:avLst/>
          </a:prstGeom>
          <a:solidFill>
            <a:srgbClr val="303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片 33"/>
          <p:cNvPicPr>
            <a:picLocks noChangeAspect="1"/>
          </p:cNvPicPr>
          <p:nvPr userDrawn="1"/>
        </p:nvPicPr>
        <p:blipFill>
          <a:blip r:embed="rId2"/>
          <a:stretch>
            <a:fillRect/>
          </a:stretch>
        </p:blipFill>
        <p:spPr>
          <a:xfrm>
            <a:off x="7653866" y="562118"/>
            <a:ext cx="3096737" cy="1937422"/>
          </a:xfrm>
          <a:prstGeom prst="rect">
            <a:avLst/>
          </a:prstGeom>
        </p:spPr>
      </p:pic>
      <p:sp>
        <p:nvSpPr>
          <p:cNvPr id="7" name="标题 1">
            <a:extLst>
              <a:ext uri="{FF2B5EF4-FFF2-40B4-BE49-F238E27FC236}">
                <a16:creationId xmlns:a16="http://schemas.microsoft.com/office/drawing/2014/main" id="{83B0ADDA-CDD8-4731-BE4E-0CA756EDC97E}"/>
              </a:ext>
            </a:extLst>
          </p:cNvPr>
          <p:cNvSpPr>
            <a:spLocks noGrp="1"/>
          </p:cNvSpPr>
          <p:nvPr>
            <p:ph type="title"/>
          </p:nvPr>
        </p:nvSpPr>
        <p:spPr>
          <a:xfrm>
            <a:off x="675698" y="1502254"/>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8" name="文本占位符 2">
            <a:extLst>
              <a:ext uri="{FF2B5EF4-FFF2-40B4-BE49-F238E27FC236}">
                <a16:creationId xmlns:a16="http://schemas.microsoft.com/office/drawing/2014/main" id="{043143D8-98A1-43BB-8F3C-7350AD73C18E}"/>
              </a:ext>
            </a:extLst>
          </p:cNvPr>
          <p:cNvSpPr>
            <a:spLocks noGrp="1"/>
          </p:cNvSpPr>
          <p:nvPr>
            <p:ph type="body" idx="1"/>
          </p:nvPr>
        </p:nvSpPr>
        <p:spPr>
          <a:xfrm>
            <a:off x="676814" y="3007298"/>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日期占位符 2">
            <a:extLst>
              <a:ext uri="{FF2B5EF4-FFF2-40B4-BE49-F238E27FC236}">
                <a16:creationId xmlns:a16="http://schemas.microsoft.com/office/drawing/2014/main" id="{FD487790-AF7E-407B-B000-6FBB93300F43}"/>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2019/12/10</a:t>
            </a:fld>
            <a:endParaRPr lang="zh-CN" altLang="en-US"/>
          </a:p>
        </p:txBody>
      </p:sp>
      <p:sp>
        <p:nvSpPr>
          <p:cNvPr id="11" name="页脚占位符 3">
            <a:extLst>
              <a:ext uri="{FF2B5EF4-FFF2-40B4-BE49-F238E27FC236}">
                <a16:creationId xmlns:a16="http://schemas.microsoft.com/office/drawing/2014/main" id="{064B5E4B-A847-47D7-887D-5DA47C321E23}"/>
              </a:ext>
            </a:extLst>
          </p:cNvPr>
          <p:cNvSpPr>
            <a:spLocks noGrp="1"/>
          </p:cNvSpPr>
          <p:nvPr>
            <p:ph type="ftr" sz="quarter" idx="11"/>
          </p:nvPr>
        </p:nvSpPr>
        <p:spPr>
          <a:xfrm>
            <a:off x="669924" y="6240463"/>
            <a:ext cx="4140201" cy="206381"/>
          </a:xfrm>
        </p:spPr>
        <p:txBody>
          <a:bodyPr/>
          <a:lstStyle/>
          <a:p>
            <a:r>
              <a:rPr lang="en-US" altLang="zh-CN"/>
              <a:t>www.islide.cc</a:t>
            </a:r>
            <a:endParaRPr lang="zh-CN" altLang="en-US" dirty="0"/>
          </a:p>
        </p:txBody>
      </p:sp>
      <p:sp>
        <p:nvSpPr>
          <p:cNvPr id="12" name="灯片编号占位符 4">
            <a:extLst>
              <a:ext uri="{FF2B5EF4-FFF2-40B4-BE49-F238E27FC236}">
                <a16:creationId xmlns:a16="http://schemas.microsoft.com/office/drawing/2014/main" id="{1061E31B-B3B0-4FB9-B318-1D472CFE89EF}"/>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3" name="标题 5">
            <a:extLst>
              <a:ext uri="{FF2B5EF4-FFF2-40B4-BE49-F238E27FC236}">
                <a16:creationId xmlns:a16="http://schemas.microsoft.com/office/drawing/2014/main" id="{5FB43040-27C3-4BAD-835F-C3543F0F02A5}"/>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4" name="内容占位符 7">
            <a:extLst>
              <a:ext uri="{FF2B5EF4-FFF2-40B4-BE49-F238E27FC236}">
                <a16:creationId xmlns:a16="http://schemas.microsoft.com/office/drawing/2014/main" id="{3E22B50D-1310-4E64-ABD7-D14F8B55AA40}"/>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6D582C4B-56E3-4D04-994C-1D50C1EEFF69}"/>
              </a:ext>
            </a:extLst>
          </p:cNvPr>
          <p:cNvSpPr>
            <a:spLocks noGrp="1"/>
          </p:cNvSpPr>
          <p:nvPr>
            <p:ph type="dt" sz="half" idx="10"/>
          </p:nvPr>
        </p:nvSpPr>
        <p:spPr/>
        <p:txBody>
          <a:bodyPr/>
          <a:lstStyle/>
          <a:p>
            <a:fld id="{6489D9C7-5DC6-4263-87FF-7C99F6FB63C3}" type="datetime1">
              <a:rPr lang="zh-CN" altLang="en-US" smtClean="0"/>
              <a:pPr/>
              <a:t>2019/12/10</a:t>
            </a:fld>
            <a:endParaRPr lang="zh-CN" altLang="en-US"/>
          </a:p>
        </p:txBody>
      </p:sp>
      <p:sp>
        <p:nvSpPr>
          <p:cNvPr id="4" name="页脚占位符 3">
            <a:extLst>
              <a:ext uri="{FF2B5EF4-FFF2-40B4-BE49-F238E27FC236}">
                <a16:creationId xmlns:a16="http://schemas.microsoft.com/office/drawing/2014/main" id="{C20FAC4B-207F-4A2A-9D2E-FA23DAA19734}"/>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5096B8FB-7D6D-40F1-9EDD-635878C77D8C}"/>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3" name="图片 42"/>
          <p:cNvPicPr>
            <a:picLocks noChangeAspect="1"/>
          </p:cNvPicPr>
          <p:nvPr userDrawn="1"/>
        </p:nvPicPr>
        <p:blipFill>
          <a:blip r:embed="rId2"/>
          <a:stretch>
            <a:fillRect/>
          </a:stretch>
        </p:blipFill>
        <p:spPr>
          <a:xfrm>
            <a:off x="4547632" y="1102592"/>
            <a:ext cx="3096737" cy="1937422"/>
          </a:xfrm>
          <a:prstGeom prst="rect">
            <a:avLst/>
          </a:prstGeom>
        </p:spPr>
      </p:pic>
      <p:sp>
        <p:nvSpPr>
          <p:cNvPr id="6" name="标题 1">
            <a:extLst>
              <a:ext uri="{FF2B5EF4-FFF2-40B4-BE49-F238E27FC236}">
                <a16:creationId xmlns:a16="http://schemas.microsoft.com/office/drawing/2014/main" id="{94FC1A39-4528-4979-8BB5-303CB28BFC79}"/>
              </a:ext>
            </a:extLst>
          </p:cNvPr>
          <p:cNvSpPr>
            <a:spLocks noGrp="1"/>
          </p:cNvSpPr>
          <p:nvPr>
            <p:ph type="ctrTitle" hasCustomPrompt="1"/>
          </p:nvPr>
        </p:nvSpPr>
        <p:spPr>
          <a:xfrm>
            <a:off x="3382962" y="2518652"/>
            <a:ext cx="5426076" cy="1621509"/>
          </a:xfrm>
        </p:spPr>
        <p:txBody>
          <a:bodyPr anchor="b">
            <a:normAutofit/>
          </a:bodyPr>
          <a:lstStyle>
            <a:lvl1pPr marL="0" indent="0" algn="ct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7" name="文本占位符 62">
            <a:extLst>
              <a:ext uri="{FF2B5EF4-FFF2-40B4-BE49-F238E27FC236}">
                <a16:creationId xmlns:a16="http://schemas.microsoft.com/office/drawing/2014/main" id="{2EB91A46-EC70-498E-8CD2-C73A72CC32A4}"/>
              </a:ext>
            </a:extLst>
          </p:cNvPr>
          <p:cNvSpPr>
            <a:spLocks noGrp="1"/>
          </p:cNvSpPr>
          <p:nvPr>
            <p:ph type="body" sz="quarter" idx="18" hasCustomPrompt="1"/>
          </p:nvPr>
        </p:nvSpPr>
        <p:spPr>
          <a:xfrm>
            <a:off x="3382962" y="4979813"/>
            <a:ext cx="5426076" cy="310871"/>
          </a:xfrm>
        </p:spPr>
        <p:txBody>
          <a:bodyPr vert="horz" lIns="91440" tIns="45720" rIns="91440" bIns="45720" rtlCol="0">
            <a:normAutofit/>
          </a:bodyPr>
          <a:lstStyle>
            <a:lvl1pPr marL="0" indent="0" algn="ctr">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8" name="文本占位符 13">
            <a:extLst>
              <a:ext uri="{FF2B5EF4-FFF2-40B4-BE49-F238E27FC236}">
                <a16:creationId xmlns:a16="http://schemas.microsoft.com/office/drawing/2014/main" id="{D725C97A-F81C-4D1B-96A8-23BBF795C524}"/>
              </a:ext>
            </a:extLst>
          </p:cNvPr>
          <p:cNvSpPr>
            <a:spLocks noGrp="1"/>
          </p:cNvSpPr>
          <p:nvPr>
            <p:ph type="body" sz="quarter" idx="10" hasCustomPrompt="1"/>
          </p:nvPr>
        </p:nvSpPr>
        <p:spPr>
          <a:xfrm>
            <a:off x="3382963" y="4683542"/>
            <a:ext cx="5426076"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9636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2223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a:extLst>
              <a:ext uri="{FF2B5EF4-FFF2-40B4-BE49-F238E27FC236}">
                <a16:creationId xmlns:a16="http://schemas.microsoft.com/office/drawing/2014/main" id="{2C93A5A6-170C-429C-ADC7-10414B48ECB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extLst>
      <p:ext uri="{BB962C8B-B14F-4D97-AF65-F5344CB8AC3E}">
        <p14:creationId xmlns:p14="http://schemas.microsoft.com/office/powerpoint/2010/main" val="38516578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a16="http://schemas.microsoft.com/office/drawing/2014/main" id="{DE3DE2E0-70F6-475B-81A6-7BF516B74162}"/>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a16="http://schemas.microsoft.com/office/drawing/2014/main" id="{8B107FBA-3FD3-4300-BC6E-B416A2AA7BAF}"/>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10" name="直接连接符 9">
            <a:extLst>
              <a:ext uri="{FF2B5EF4-FFF2-40B4-BE49-F238E27FC236}">
                <a16:creationId xmlns:a16="http://schemas.microsoft.com/office/drawing/2014/main" id="{296FACEE-9096-4C03-8022-2D3C4830D380}"/>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日期占位符 3">
            <a:extLst>
              <a:ext uri="{FF2B5EF4-FFF2-40B4-BE49-F238E27FC236}">
                <a16:creationId xmlns:a16="http://schemas.microsoft.com/office/drawing/2014/main" id="{BCFB0816-5145-4585-84DA-F122DDD0C2BB}"/>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2019/12/10</a:t>
            </a:fld>
            <a:endParaRPr lang="zh-CN" altLang="en-US"/>
          </a:p>
        </p:txBody>
      </p:sp>
      <p:sp>
        <p:nvSpPr>
          <p:cNvPr id="12" name="页脚占位符 4">
            <a:extLst>
              <a:ext uri="{FF2B5EF4-FFF2-40B4-BE49-F238E27FC236}">
                <a16:creationId xmlns:a16="http://schemas.microsoft.com/office/drawing/2014/main" id="{5933E086-AE6A-4A57-8F10-9BEE92817E81}"/>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a:extLst>
              <a:ext uri="{FF2B5EF4-FFF2-40B4-BE49-F238E27FC236}">
                <a16:creationId xmlns:a16="http://schemas.microsoft.com/office/drawing/2014/main" id="{3B23F6D1-EC0A-4C0F-84A6-B61184EC9B4F}"/>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21654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3.jp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iex.yefangzhou1997.monster/"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en-US" altLang="zh-CN" dirty="0"/>
              <a:t>A  secured stock info website</a:t>
            </a:r>
          </a:p>
        </p:txBody>
      </p:sp>
      <p:sp>
        <p:nvSpPr>
          <p:cNvPr id="4" name="标题 3"/>
          <p:cNvSpPr>
            <a:spLocks noGrp="1"/>
          </p:cNvSpPr>
          <p:nvPr>
            <p:ph type="ctrTitle"/>
          </p:nvPr>
        </p:nvSpPr>
        <p:spPr/>
        <p:txBody>
          <a:bodyPr>
            <a:normAutofit/>
          </a:bodyPr>
          <a:lstStyle/>
          <a:p>
            <a:r>
              <a:rPr lang="en-US" altLang="zh-CN" dirty="0"/>
              <a:t>CPS 5301 Project</a:t>
            </a:r>
            <a:endParaRPr lang="zh-CN" altLang="en-US" dirty="0"/>
          </a:p>
        </p:txBody>
      </p:sp>
      <p:sp>
        <p:nvSpPr>
          <p:cNvPr id="6" name="文本占位符 5"/>
          <p:cNvSpPr>
            <a:spLocks noGrp="1"/>
          </p:cNvSpPr>
          <p:nvPr>
            <p:ph type="body" sz="quarter" idx="10"/>
          </p:nvPr>
        </p:nvSpPr>
        <p:spPr>
          <a:xfrm>
            <a:off x="1125218" y="3831185"/>
            <a:ext cx="5217525" cy="296271"/>
          </a:xfrm>
        </p:spPr>
        <p:txBody>
          <a:bodyPr/>
          <a:lstStyle/>
          <a:p>
            <a:r>
              <a:rPr lang="en-US" altLang="zh-CN" dirty="0"/>
              <a:t>Team 8</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3066F-40AA-475E-A337-35EA76EA966E}"/>
              </a:ext>
            </a:extLst>
          </p:cNvPr>
          <p:cNvSpPr>
            <a:spLocks noGrp="1"/>
          </p:cNvSpPr>
          <p:nvPr>
            <p:ph type="title"/>
          </p:nvPr>
        </p:nvSpPr>
        <p:spPr/>
        <p:txBody>
          <a:bodyPr/>
          <a:lstStyle/>
          <a:p>
            <a:r>
              <a:rPr lang="en-US" altLang="zh-CN" dirty="0"/>
              <a:t>Security</a:t>
            </a:r>
            <a:endParaRPr lang="zh-CN" altLang="en-US" dirty="0"/>
          </a:p>
        </p:txBody>
      </p:sp>
      <p:grpSp>
        <p:nvGrpSpPr>
          <p:cNvPr id="5" name="1a1d10c6-b8c2-4715-a5d8-5340a86b7de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BD833E4-3DEC-4F38-B366-7F5AD54BCC2A}"/>
              </a:ext>
            </a:extLst>
          </p:cNvPr>
          <p:cNvGrpSpPr>
            <a:grpSpLocks noChangeAspect="1"/>
          </p:cNvGrpSpPr>
          <p:nvPr>
            <p:custDataLst>
              <p:tags r:id="rId1"/>
            </p:custDataLst>
          </p:nvPr>
        </p:nvGrpSpPr>
        <p:grpSpPr>
          <a:xfrm>
            <a:off x="1156703" y="1199622"/>
            <a:ext cx="10166907" cy="4857670"/>
            <a:chOff x="1156703" y="1199622"/>
            <a:chExt cx="10166907" cy="4857670"/>
          </a:xfrm>
        </p:grpSpPr>
        <p:sp>
          <p:nvSpPr>
            <p:cNvPr id="6" name="iṣļíḋè">
              <a:extLst>
                <a:ext uri="{FF2B5EF4-FFF2-40B4-BE49-F238E27FC236}">
                  <a16:creationId xmlns:a16="http://schemas.microsoft.com/office/drawing/2014/main" id="{940C482D-E9F0-4AE4-91A9-FBFF0D3EC90E}"/>
                </a:ext>
              </a:extLst>
            </p:cNvPr>
            <p:cNvSpPr/>
            <p:nvPr/>
          </p:nvSpPr>
          <p:spPr>
            <a:xfrm>
              <a:off x="5392775" y="1255469"/>
              <a:ext cx="60959" cy="4801823"/>
            </a:xfrm>
            <a:prstGeom prst="rect">
              <a:avLst/>
            </a:prstGeom>
            <a:solidFill>
              <a:schemeClr val="bg2">
                <a:lumMod val="100000"/>
              </a:schemeClr>
            </a:solidFill>
            <a:ln>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işḷíḋe">
              <a:extLst>
                <a:ext uri="{FF2B5EF4-FFF2-40B4-BE49-F238E27FC236}">
                  <a16:creationId xmlns:a16="http://schemas.microsoft.com/office/drawing/2014/main" id="{3DA39F57-6055-4CDF-9A6D-B281003E5839}"/>
                </a:ext>
              </a:extLst>
            </p:cNvPr>
            <p:cNvSpPr/>
            <p:nvPr/>
          </p:nvSpPr>
          <p:spPr>
            <a:xfrm rot="16200000">
              <a:off x="3940365" y="3546055"/>
              <a:ext cx="1189683" cy="1168717"/>
            </a:xfrm>
            <a:prstGeom prst="round2DiagRect">
              <a:avLst>
                <a:gd name="adj1" fmla="val 50000"/>
                <a:gd name="adj2" fmla="val 0"/>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ŝ1iḍe">
              <a:extLst>
                <a:ext uri="{FF2B5EF4-FFF2-40B4-BE49-F238E27FC236}">
                  <a16:creationId xmlns:a16="http://schemas.microsoft.com/office/drawing/2014/main" id="{56A668FA-4921-4DF7-B0D3-E676981EE10B}"/>
                </a:ext>
              </a:extLst>
            </p:cNvPr>
            <p:cNvSpPr/>
            <p:nvPr/>
          </p:nvSpPr>
          <p:spPr>
            <a:xfrm rot="16200000">
              <a:off x="4047561" y="3639545"/>
              <a:ext cx="997360" cy="979782"/>
            </a:xfrm>
            <a:prstGeom prst="round2DiagRect">
              <a:avLst>
                <a:gd name="adj1" fmla="val 50000"/>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iṩľiďê" title="kkhtT0K8BAKq4uCbn3GvMhSbXNTtWPWuwSBxvkeueEEwN">
              <a:extLst>
                <a:ext uri="{FF2B5EF4-FFF2-40B4-BE49-F238E27FC236}">
                  <a16:creationId xmlns:a16="http://schemas.microsoft.com/office/drawing/2014/main" id="{C98CC7D6-AA20-4E27-B001-5A2D7E3105C7}"/>
                </a:ext>
              </a:extLst>
            </p:cNvPr>
            <p:cNvSpPr/>
            <p:nvPr/>
          </p:nvSpPr>
          <p:spPr bwMode="auto">
            <a:xfrm rot="10800000" flipV="1">
              <a:off x="4279629" y="3934048"/>
              <a:ext cx="482637" cy="329342"/>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41754 w 607639"/>
                <a:gd name="connsiteY14" fmla="*/ 232583 h 414642"/>
                <a:gd name="connsiteX15" fmla="*/ 161961 w 607639"/>
                <a:gd name="connsiteY15" fmla="*/ 232583 h 414642"/>
                <a:gd name="connsiteX16" fmla="*/ 172110 w 607639"/>
                <a:gd name="connsiteY16" fmla="*/ 242719 h 414642"/>
                <a:gd name="connsiteX17" fmla="*/ 161961 w 607639"/>
                <a:gd name="connsiteY17" fmla="*/ 252765 h 414642"/>
                <a:gd name="connsiteX18" fmla="*/ 141754 w 607639"/>
                <a:gd name="connsiteY18" fmla="*/ 252765 h 414642"/>
                <a:gd name="connsiteX19" fmla="*/ 131605 w 607639"/>
                <a:gd name="connsiteY19" fmla="*/ 242719 h 414642"/>
                <a:gd name="connsiteX20" fmla="*/ 141754 w 607639"/>
                <a:gd name="connsiteY20" fmla="*/ 232583 h 414642"/>
                <a:gd name="connsiteX21" fmla="*/ 141758 w 607639"/>
                <a:gd name="connsiteY21" fmla="*/ 192149 h 414642"/>
                <a:gd name="connsiteX22" fmla="*/ 182279 w 607639"/>
                <a:gd name="connsiteY22" fmla="*/ 192149 h 414642"/>
                <a:gd name="connsiteX23" fmla="*/ 192432 w 607639"/>
                <a:gd name="connsiteY23" fmla="*/ 202196 h 414642"/>
                <a:gd name="connsiteX24" fmla="*/ 182279 w 607639"/>
                <a:gd name="connsiteY24" fmla="*/ 212331 h 414642"/>
                <a:gd name="connsiteX25" fmla="*/ 141758 w 607639"/>
                <a:gd name="connsiteY25" fmla="*/ 212331 h 414642"/>
                <a:gd name="connsiteX26" fmla="*/ 131605 w 607639"/>
                <a:gd name="connsiteY26" fmla="*/ 202196 h 414642"/>
                <a:gd name="connsiteX27" fmla="*/ 141758 w 607639"/>
                <a:gd name="connsiteY27" fmla="*/ 192149 h 414642"/>
                <a:gd name="connsiteX28" fmla="*/ 141754 w 607639"/>
                <a:gd name="connsiteY28" fmla="*/ 151716 h 414642"/>
                <a:gd name="connsiteX29" fmla="*/ 161961 w 607639"/>
                <a:gd name="connsiteY29" fmla="*/ 151716 h 414642"/>
                <a:gd name="connsiteX30" fmla="*/ 172110 w 607639"/>
                <a:gd name="connsiteY30" fmla="*/ 161763 h 414642"/>
                <a:gd name="connsiteX31" fmla="*/ 161961 w 607639"/>
                <a:gd name="connsiteY31" fmla="*/ 171898 h 414642"/>
                <a:gd name="connsiteX32" fmla="*/ 141754 w 607639"/>
                <a:gd name="connsiteY32" fmla="*/ 171898 h 414642"/>
                <a:gd name="connsiteX33" fmla="*/ 131605 w 607639"/>
                <a:gd name="connsiteY33" fmla="*/ 161763 h 414642"/>
                <a:gd name="connsiteX34" fmla="*/ 141754 w 607639"/>
                <a:gd name="connsiteY34" fmla="*/ 151716 h 414642"/>
                <a:gd name="connsiteX35" fmla="*/ 141758 w 607639"/>
                <a:gd name="connsiteY35" fmla="*/ 111211 h 414642"/>
                <a:gd name="connsiteX36" fmla="*/ 182279 w 607639"/>
                <a:gd name="connsiteY36" fmla="*/ 111211 h 414642"/>
                <a:gd name="connsiteX37" fmla="*/ 192432 w 607639"/>
                <a:gd name="connsiteY37" fmla="*/ 121337 h 414642"/>
                <a:gd name="connsiteX38" fmla="*/ 182279 w 607639"/>
                <a:gd name="connsiteY38" fmla="*/ 131463 h 414642"/>
                <a:gd name="connsiteX39" fmla="*/ 141758 w 607639"/>
                <a:gd name="connsiteY39" fmla="*/ 131463 h 414642"/>
                <a:gd name="connsiteX40" fmla="*/ 131605 w 607639"/>
                <a:gd name="connsiteY40" fmla="*/ 121337 h 414642"/>
                <a:gd name="connsiteX41" fmla="*/ 141758 w 607639"/>
                <a:gd name="connsiteY41" fmla="*/ 111211 h 414642"/>
                <a:gd name="connsiteX42" fmla="*/ 425367 w 607639"/>
                <a:gd name="connsiteY42" fmla="*/ 101191 h 414642"/>
                <a:gd name="connsiteX43" fmla="*/ 496228 w 607639"/>
                <a:gd name="connsiteY43" fmla="*/ 101191 h 414642"/>
                <a:gd name="connsiteX44" fmla="*/ 506377 w 607639"/>
                <a:gd name="connsiteY44" fmla="*/ 111231 h 414642"/>
                <a:gd name="connsiteX45" fmla="*/ 506377 w 607639"/>
                <a:gd name="connsiteY45" fmla="*/ 182042 h 414642"/>
                <a:gd name="connsiteX46" fmla="*/ 496228 w 607639"/>
                <a:gd name="connsiteY46" fmla="*/ 192171 h 414642"/>
                <a:gd name="connsiteX47" fmla="*/ 486080 w 607639"/>
                <a:gd name="connsiteY47" fmla="*/ 182042 h 414642"/>
                <a:gd name="connsiteX48" fmla="*/ 486080 w 607639"/>
                <a:gd name="connsiteY48" fmla="*/ 135575 h 414642"/>
                <a:gd name="connsiteX49" fmla="*/ 402043 w 607639"/>
                <a:gd name="connsiteY49" fmla="*/ 219447 h 414642"/>
                <a:gd name="connsiteX50" fmla="*/ 394921 w 607639"/>
                <a:gd name="connsiteY50" fmla="*/ 222468 h 414642"/>
                <a:gd name="connsiteX51" fmla="*/ 387889 w 607639"/>
                <a:gd name="connsiteY51" fmla="*/ 219447 h 414642"/>
                <a:gd name="connsiteX52" fmla="*/ 344268 w 607639"/>
                <a:gd name="connsiteY52" fmla="*/ 176001 h 414642"/>
                <a:gd name="connsiteX53" fmla="*/ 270380 w 607639"/>
                <a:gd name="connsiteY53" fmla="*/ 249744 h 414642"/>
                <a:gd name="connsiteX54" fmla="*/ 263258 w 607639"/>
                <a:gd name="connsiteY54" fmla="*/ 252765 h 414642"/>
                <a:gd name="connsiteX55" fmla="*/ 256225 w 607639"/>
                <a:gd name="connsiteY55" fmla="*/ 249744 h 414642"/>
                <a:gd name="connsiteX56" fmla="*/ 256225 w 607639"/>
                <a:gd name="connsiteY56" fmla="*/ 235617 h 414642"/>
                <a:gd name="connsiteX57" fmla="*/ 337235 w 607639"/>
                <a:gd name="connsiteY57" fmla="*/ 154766 h 414642"/>
                <a:gd name="connsiteX58" fmla="*/ 338837 w 607639"/>
                <a:gd name="connsiteY58" fmla="*/ 153433 h 414642"/>
                <a:gd name="connsiteX59" fmla="*/ 340618 w 607639"/>
                <a:gd name="connsiteY59" fmla="*/ 152456 h 414642"/>
                <a:gd name="connsiteX60" fmla="*/ 341508 w 607639"/>
                <a:gd name="connsiteY60" fmla="*/ 152101 h 414642"/>
                <a:gd name="connsiteX61" fmla="*/ 343378 w 607639"/>
                <a:gd name="connsiteY61" fmla="*/ 151745 h 414642"/>
                <a:gd name="connsiteX62" fmla="*/ 344268 w 607639"/>
                <a:gd name="connsiteY62" fmla="*/ 151745 h 414642"/>
                <a:gd name="connsiteX63" fmla="*/ 346226 w 607639"/>
                <a:gd name="connsiteY63" fmla="*/ 151923 h 414642"/>
                <a:gd name="connsiteX64" fmla="*/ 351390 w 607639"/>
                <a:gd name="connsiteY64" fmla="*/ 154766 h 414642"/>
                <a:gd name="connsiteX65" fmla="*/ 394921 w 607639"/>
                <a:gd name="connsiteY65" fmla="*/ 198213 h 414642"/>
                <a:gd name="connsiteX66" fmla="*/ 471925 w 607639"/>
                <a:gd name="connsiteY66" fmla="*/ 121359 h 414642"/>
                <a:gd name="connsiteX67" fmla="*/ 425367 w 607639"/>
                <a:gd name="connsiteY67" fmla="*/ 121359 h 414642"/>
                <a:gd name="connsiteX68" fmla="*/ 415218 w 607639"/>
                <a:gd name="connsiteY68" fmla="*/ 111231 h 414642"/>
                <a:gd name="connsiteX69" fmla="*/ 425367 w 607639"/>
                <a:gd name="connsiteY69" fmla="*/ 101191 h 414642"/>
                <a:gd name="connsiteX70" fmla="*/ 101297 w 607639"/>
                <a:gd name="connsiteY70" fmla="*/ 91029 h 414642"/>
                <a:gd name="connsiteX71" fmla="*/ 111423 w 607639"/>
                <a:gd name="connsiteY71" fmla="*/ 101159 h 414642"/>
                <a:gd name="connsiteX72" fmla="*/ 111423 w 607639"/>
                <a:gd name="connsiteY72" fmla="*/ 262887 h 414642"/>
                <a:gd name="connsiteX73" fmla="*/ 101297 w 607639"/>
                <a:gd name="connsiteY73" fmla="*/ 273017 h 414642"/>
                <a:gd name="connsiteX74" fmla="*/ 91171 w 607639"/>
                <a:gd name="connsiteY74" fmla="*/ 262887 h 414642"/>
                <a:gd name="connsiteX75" fmla="*/ 91171 w 607639"/>
                <a:gd name="connsiteY75" fmla="*/ 101159 h 414642"/>
                <a:gd name="connsiteX76" fmla="*/ 101297 w 607639"/>
                <a:gd name="connsiteY76" fmla="*/ 91029 h 414642"/>
                <a:gd name="connsiteX77" fmla="*/ 70848 w 607639"/>
                <a:gd name="connsiteY77" fmla="*/ 20177 h 414642"/>
                <a:gd name="connsiteX78" fmla="*/ 60791 w 607639"/>
                <a:gd name="connsiteY78" fmla="*/ 30309 h 414642"/>
                <a:gd name="connsiteX79" fmla="*/ 60791 w 607639"/>
                <a:gd name="connsiteY79" fmla="*/ 343802 h 414642"/>
                <a:gd name="connsiteX80" fmla="*/ 222780 w 607639"/>
                <a:gd name="connsiteY80" fmla="*/ 343802 h 414642"/>
                <a:gd name="connsiteX81" fmla="*/ 232927 w 607639"/>
                <a:gd name="connsiteY81" fmla="*/ 353935 h 414642"/>
                <a:gd name="connsiteX82" fmla="*/ 232927 w 607639"/>
                <a:gd name="connsiteY82" fmla="*/ 364067 h 414642"/>
                <a:gd name="connsiteX83" fmla="*/ 374712 w 607639"/>
                <a:gd name="connsiteY83" fmla="*/ 364067 h 414642"/>
                <a:gd name="connsiteX84" fmla="*/ 374712 w 607639"/>
                <a:gd name="connsiteY84" fmla="*/ 353935 h 414642"/>
                <a:gd name="connsiteX85" fmla="*/ 384859 w 607639"/>
                <a:gd name="connsiteY85" fmla="*/ 343802 h 414642"/>
                <a:gd name="connsiteX86" fmla="*/ 546848 w 607639"/>
                <a:gd name="connsiteY86" fmla="*/ 343802 h 414642"/>
                <a:gd name="connsiteX87" fmla="*/ 546848 w 607639"/>
                <a:gd name="connsiteY87" fmla="*/ 30309 h 414642"/>
                <a:gd name="connsiteX88" fmla="*/ 536702 w 607639"/>
                <a:gd name="connsiteY88" fmla="*/ 20177 h 414642"/>
                <a:gd name="connsiteX89" fmla="*/ 70848 w 607639"/>
                <a:gd name="connsiteY89" fmla="*/ 0 h 414642"/>
                <a:gd name="connsiteX90" fmla="*/ 536702 w 607639"/>
                <a:gd name="connsiteY90" fmla="*/ 0 h 414642"/>
                <a:gd name="connsiteX91" fmla="*/ 567142 w 607639"/>
                <a:gd name="connsiteY91" fmla="*/ 30309 h 414642"/>
                <a:gd name="connsiteX92" fmla="*/ 567142 w 607639"/>
                <a:gd name="connsiteY92" fmla="*/ 343802 h 414642"/>
                <a:gd name="connsiteX93" fmla="*/ 597492 w 607639"/>
                <a:gd name="connsiteY93" fmla="*/ 343802 h 414642"/>
                <a:gd name="connsiteX94" fmla="*/ 607639 w 607639"/>
                <a:gd name="connsiteY94" fmla="*/ 353935 h 414642"/>
                <a:gd name="connsiteX95" fmla="*/ 607639 w 607639"/>
                <a:gd name="connsiteY95" fmla="*/ 384244 h 414642"/>
                <a:gd name="connsiteX96" fmla="*/ 577199 w 607639"/>
                <a:gd name="connsiteY96" fmla="*/ 414642 h 414642"/>
                <a:gd name="connsiteX97" fmla="*/ 30351 w 607639"/>
                <a:gd name="connsiteY97" fmla="*/ 414642 h 414642"/>
                <a:gd name="connsiteX98" fmla="*/ 0 w 607639"/>
                <a:gd name="connsiteY98" fmla="*/ 384244 h 414642"/>
                <a:gd name="connsiteX99" fmla="*/ 0 w 607639"/>
                <a:gd name="connsiteY99" fmla="*/ 353935 h 414642"/>
                <a:gd name="connsiteX100" fmla="*/ 10147 w 607639"/>
                <a:gd name="connsiteY100" fmla="*/ 343802 h 414642"/>
                <a:gd name="connsiteX101" fmla="*/ 40497 w 607639"/>
                <a:gd name="connsiteY101" fmla="*/ 343802 h 414642"/>
                <a:gd name="connsiteX102" fmla="*/ 40497 w 607639"/>
                <a:gd name="connsiteY102" fmla="*/ 30309 h 414642"/>
                <a:gd name="connsiteX103" fmla="*/ 70848 w 607639"/>
                <a:gd name="connsiteY103"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414642">
                  <a:moveTo>
                    <a:pt x="20293" y="364067"/>
                  </a:moveTo>
                  <a:lnTo>
                    <a:pt x="20293" y="384244"/>
                  </a:lnTo>
                  <a:cubicBezTo>
                    <a:pt x="20293" y="390377"/>
                    <a:pt x="24298"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41754" y="232583"/>
                  </a:moveTo>
                  <a:lnTo>
                    <a:pt x="161961" y="232583"/>
                  </a:lnTo>
                  <a:cubicBezTo>
                    <a:pt x="168104" y="232583"/>
                    <a:pt x="172110" y="236584"/>
                    <a:pt x="172110" y="242719"/>
                  </a:cubicBezTo>
                  <a:cubicBezTo>
                    <a:pt x="172110" y="248764"/>
                    <a:pt x="168104" y="252765"/>
                    <a:pt x="161961" y="252765"/>
                  </a:cubicBezTo>
                  <a:lnTo>
                    <a:pt x="141754" y="252765"/>
                  </a:lnTo>
                  <a:cubicBezTo>
                    <a:pt x="135700" y="252765"/>
                    <a:pt x="131605" y="248764"/>
                    <a:pt x="131605" y="242719"/>
                  </a:cubicBezTo>
                  <a:cubicBezTo>
                    <a:pt x="131605" y="236584"/>
                    <a:pt x="135700" y="232583"/>
                    <a:pt x="141754" y="232583"/>
                  </a:cubicBezTo>
                  <a:close/>
                  <a:moveTo>
                    <a:pt x="141758" y="192149"/>
                  </a:moveTo>
                  <a:lnTo>
                    <a:pt x="182279" y="192149"/>
                  </a:lnTo>
                  <a:cubicBezTo>
                    <a:pt x="188335" y="192149"/>
                    <a:pt x="192432" y="196150"/>
                    <a:pt x="192432" y="202196"/>
                  </a:cubicBezTo>
                  <a:cubicBezTo>
                    <a:pt x="192432" y="208330"/>
                    <a:pt x="188335" y="212331"/>
                    <a:pt x="182279" y="212331"/>
                  </a:cubicBezTo>
                  <a:lnTo>
                    <a:pt x="141758" y="212331"/>
                  </a:lnTo>
                  <a:cubicBezTo>
                    <a:pt x="135702" y="212331"/>
                    <a:pt x="131605" y="208330"/>
                    <a:pt x="131605" y="202196"/>
                  </a:cubicBezTo>
                  <a:cubicBezTo>
                    <a:pt x="131605" y="196150"/>
                    <a:pt x="135702" y="192149"/>
                    <a:pt x="141758" y="192149"/>
                  </a:cubicBezTo>
                  <a:close/>
                  <a:moveTo>
                    <a:pt x="141754" y="151716"/>
                  </a:moveTo>
                  <a:lnTo>
                    <a:pt x="161961" y="151716"/>
                  </a:lnTo>
                  <a:cubicBezTo>
                    <a:pt x="168104" y="151716"/>
                    <a:pt x="172110" y="155717"/>
                    <a:pt x="172110" y="161763"/>
                  </a:cubicBezTo>
                  <a:cubicBezTo>
                    <a:pt x="172110" y="167897"/>
                    <a:pt x="168104" y="171898"/>
                    <a:pt x="161961" y="171898"/>
                  </a:cubicBezTo>
                  <a:lnTo>
                    <a:pt x="141754" y="171898"/>
                  </a:lnTo>
                  <a:cubicBezTo>
                    <a:pt x="135700" y="171898"/>
                    <a:pt x="131605" y="167897"/>
                    <a:pt x="131605" y="161763"/>
                  </a:cubicBezTo>
                  <a:cubicBezTo>
                    <a:pt x="131605" y="155717"/>
                    <a:pt x="135700" y="151716"/>
                    <a:pt x="141754" y="151716"/>
                  </a:cubicBezTo>
                  <a:close/>
                  <a:moveTo>
                    <a:pt x="141758" y="111211"/>
                  </a:moveTo>
                  <a:lnTo>
                    <a:pt x="182279" y="111211"/>
                  </a:lnTo>
                  <a:cubicBezTo>
                    <a:pt x="188335" y="111211"/>
                    <a:pt x="192432" y="115297"/>
                    <a:pt x="192432" y="121337"/>
                  </a:cubicBezTo>
                  <a:cubicBezTo>
                    <a:pt x="192432" y="127377"/>
                    <a:pt x="188335" y="131463"/>
                    <a:pt x="182279" y="131463"/>
                  </a:cubicBezTo>
                  <a:lnTo>
                    <a:pt x="141758" y="131463"/>
                  </a:lnTo>
                  <a:cubicBezTo>
                    <a:pt x="135702" y="131463"/>
                    <a:pt x="131605" y="127377"/>
                    <a:pt x="131605" y="121337"/>
                  </a:cubicBezTo>
                  <a:cubicBezTo>
                    <a:pt x="131605" y="115297"/>
                    <a:pt x="135702" y="111211"/>
                    <a:pt x="141758" y="111211"/>
                  </a:cubicBezTo>
                  <a:close/>
                  <a:moveTo>
                    <a:pt x="425367" y="101191"/>
                  </a:moveTo>
                  <a:lnTo>
                    <a:pt x="496228" y="101191"/>
                  </a:lnTo>
                  <a:cubicBezTo>
                    <a:pt x="502282" y="101191"/>
                    <a:pt x="506377" y="105189"/>
                    <a:pt x="506377" y="111231"/>
                  </a:cubicBezTo>
                  <a:lnTo>
                    <a:pt x="506377" y="182042"/>
                  </a:lnTo>
                  <a:cubicBezTo>
                    <a:pt x="506377" y="188084"/>
                    <a:pt x="502282" y="192171"/>
                    <a:pt x="496228" y="192171"/>
                  </a:cubicBezTo>
                  <a:cubicBezTo>
                    <a:pt x="490175" y="192171"/>
                    <a:pt x="486080" y="188084"/>
                    <a:pt x="486080" y="182042"/>
                  </a:cubicBezTo>
                  <a:lnTo>
                    <a:pt x="486080" y="135575"/>
                  </a:lnTo>
                  <a:lnTo>
                    <a:pt x="402043" y="219447"/>
                  </a:lnTo>
                  <a:cubicBezTo>
                    <a:pt x="399996" y="221491"/>
                    <a:pt x="397948" y="222468"/>
                    <a:pt x="394921" y="222468"/>
                  </a:cubicBezTo>
                  <a:cubicBezTo>
                    <a:pt x="391895" y="222468"/>
                    <a:pt x="389847" y="221491"/>
                    <a:pt x="387889" y="219447"/>
                  </a:cubicBezTo>
                  <a:lnTo>
                    <a:pt x="344268" y="176001"/>
                  </a:lnTo>
                  <a:lnTo>
                    <a:pt x="270380" y="249744"/>
                  </a:lnTo>
                  <a:cubicBezTo>
                    <a:pt x="268332" y="251788"/>
                    <a:pt x="266285" y="252765"/>
                    <a:pt x="263258" y="252765"/>
                  </a:cubicBezTo>
                  <a:cubicBezTo>
                    <a:pt x="260231" y="252765"/>
                    <a:pt x="258184" y="251788"/>
                    <a:pt x="256225" y="249744"/>
                  </a:cubicBezTo>
                  <a:cubicBezTo>
                    <a:pt x="252130" y="245746"/>
                    <a:pt x="252130" y="239616"/>
                    <a:pt x="256225" y="235617"/>
                  </a:cubicBezTo>
                  <a:lnTo>
                    <a:pt x="337235" y="154766"/>
                  </a:lnTo>
                  <a:cubicBezTo>
                    <a:pt x="337769" y="154233"/>
                    <a:pt x="338303" y="153789"/>
                    <a:pt x="338837" y="153433"/>
                  </a:cubicBezTo>
                  <a:cubicBezTo>
                    <a:pt x="339372" y="152989"/>
                    <a:pt x="339995" y="152723"/>
                    <a:pt x="340618" y="152456"/>
                  </a:cubicBezTo>
                  <a:cubicBezTo>
                    <a:pt x="340885" y="152367"/>
                    <a:pt x="341152" y="152190"/>
                    <a:pt x="341508" y="152101"/>
                  </a:cubicBezTo>
                  <a:cubicBezTo>
                    <a:pt x="342131" y="151923"/>
                    <a:pt x="342754" y="151834"/>
                    <a:pt x="343378" y="151745"/>
                  </a:cubicBezTo>
                  <a:cubicBezTo>
                    <a:pt x="343645" y="151745"/>
                    <a:pt x="344001" y="151745"/>
                    <a:pt x="344268" y="151745"/>
                  </a:cubicBezTo>
                  <a:cubicBezTo>
                    <a:pt x="344980" y="151745"/>
                    <a:pt x="345603" y="151745"/>
                    <a:pt x="346226" y="151923"/>
                  </a:cubicBezTo>
                  <a:cubicBezTo>
                    <a:pt x="348096" y="152278"/>
                    <a:pt x="349876" y="153256"/>
                    <a:pt x="351390" y="154766"/>
                  </a:cubicBezTo>
                  <a:lnTo>
                    <a:pt x="394921" y="198213"/>
                  </a:lnTo>
                  <a:lnTo>
                    <a:pt x="471925" y="121359"/>
                  </a:lnTo>
                  <a:lnTo>
                    <a:pt x="425367" y="121359"/>
                  </a:lnTo>
                  <a:cubicBezTo>
                    <a:pt x="419224" y="121359"/>
                    <a:pt x="415218" y="117361"/>
                    <a:pt x="415218" y="111231"/>
                  </a:cubicBezTo>
                  <a:cubicBezTo>
                    <a:pt x="415218" y="105189"/>
                    <a:pt x="419224" y="101191"/>
                    <a:pt x="425367" y="101191"/>
                  </a:cubicBezTo>
                  <a:close/>
                  <a:moveTo>
                    <a:pt x="101297" y="91029"/>
                  </a:moveTo>
                  <a:cubicBezTo>
                    <a:pt x="107337" y="91029"/>
                    <a:pt x="111423" y="95028"/>
                    <a:pt x="111423" y="101159"/>
                  </a:cubicBezTo>
                  <a:lnTo>
                    <a:pt x="111423" y="262887"/>
                  </a:lnTo>
                  <a:cubicBezTo>
                    <a:pt x="111423" y="268929"/>
                    <a:pt x="107337" y="273017"/>
                    <a:pt x="101297" y="273017"/>
                  </a:cubicBezTo>
                  <a:cubicBezTo>
                    <a:pt x="95257" y="273017"/>
                    <a:pt x="91171" y="268929"/>
                    <a:pt x="91171" y="262887"/>
                  </a:cubicBezTo>
                  <a:lnTo>
                    <a:pt x="91171" y="101159"/>
                  </a:lnTo>
                  <a:cubicBezTo>
                    <a:pt x="91171" y="95028"/>
                    <a:pt x="95257" y="91029"/>
                    <a:pt x="101297" y="91029"/>
                  </a:cubicBezTo>
                  <a:close/>
                  <a:moveTo>
                    <a:pt x="70848" y="20177"/>
                  </a:moveTo>
                  <a:cubicBezTo>
                    <a:pt x="64796" y="20177"/>
                    <a:pt x="60791" y="24265"/>
                    <a:pt x="60791" y="30309"/>
                  </a:cubicBezTo>
                  <a:lnTo>
                    <a:pt x="60791" y="343802"/>
                  </a:lnTo>
                  <a:lnTo>
                    <a:pt x="222780" y="343802"/>
                  </a:lnTo>
                  <a:cubicBezTo>
                    <a:pt x="228833" y="343802"/>
                    <a:pt x="232927" y="347890"/>
                    <a:pt x="232927" y="353935"/>
                  </a:cubicBezTo>
                  <a:lnTo>
                    <a:pt x="232927" y="364067"/>
                  </a:lnTo>
                  <a:lnTo>
                    <a:pt x="374712" y="364067"/>
                  </a:lnTo>
                  <a:lnTo>
                    <a:pt x="374712" y="353935"/>
                  </a:lnTo>
                  <a:cubicBezTo>
                    <a:pt x="374712" y="347890"/>
                    <a:pt x="378717"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0"/>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0"/>
                    <a:pt x="4094" y="343802"/>
                    <a:pt x="10147" y="343802"/>
                  </a:cubicBezTo>
                  <a:lnTo>
                    <a:pt x="40497" y="343802"/>
                  </a:lnTo>
                  <a:lnTo>
                    <a:pt x="40497" y="30309"/>
                  </a:lnTo>
                  <a:cubicBezTo>
                    <a:pt x="40497" y="13155"/>
                    <a:pt x="53670" y="0"/>
                    <a:pt x="70848" y="0"/>
                  </a:cubicBezTo>
                  <a:close/>
                </a:path>
              </a:pathLst>
            </a:custGeom>
            <a:solidFill>
              <a:schemeClr val="bg1"/>
            </a:solidFill>
            <a:ln w="9525">
              <a:noFill/>
              <a:round/>
              <a:headEnd/>
              <a:tailEnd/>
            </a:ln>
          </p:spPr>
          <p:txBody>
            <a:bodyPr anchor="ctr"/>
            <a:lstStyle/>
            <a:p>
              <a:pPr algn="ctr"/>
              <a:endParaRPr/>
            </a:p>
          </p:txBody>
        </p:sp>
        <p:sp>
          <p:nvSpPr>
            <p:cNvPr id="10" name="ïşľíḓe">
              <a:extLst>
                <a:ext uri="{FF2B5EF4-FFF2-40B4-BE49-F238E27FC236}">
                  <a16:creationId xmlns:a16="http://schemas.microsoft.com/office/drawing/2014/main" id="{2D448E1B-DAB9-422E-8D3C-09300590829A}"/>
                </a:ext>
              </a:extLst>
            </p:cNvPr>
            <p:cNvSpPr/>
            <p:nvPr/>
          </p:nvSpPr>
          <p:spPr>
            <a:xfrm rot="16200000">
              <a:off x="3895959" y="1467049"/>
              <a:ext cx="1234483" cy="1212728"/>
            </a:xfrm>
            <a:prstGeom prst="round2DiagRect">
              <a:avLst>
                <a:gd name="adj1" fmla="val 50000"/>
                <a:gd name="adj2" fmla="val 0"/>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sliḑè">
              <a:extLst>
                <a:ext uri="{FF2B5EF4-FFF2-40B4-BE49-F238E27FC236}">
                  <a16:creationId xmlns:a16="http://schemas.microsoft.com/office/drawing/2014/main" id="{F40CC7FC-EB2F-428B-AF8E-068F1ADCDE86}"/>
                </a:ext>
              </a:extLst>
            </p:cNvPr>
            <p:cNvSpPr/>
            <p:nvPr/>
          </p:nvSpPr>
          <p:spPr>
            <a:xfrm rot="16200000">
              <a:off x="4007191" y="1564059"/>
              <a:ext cx="1034918" cy="1016679"/>
            </a:xfrm>
            <a:prstGeom prst="round2DiagRect">
              <a:avLst>
                <a:gd name="adj1" fmla="val 50000"/>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ïṥlîḍê">
              <a:extLst>
                <a:ext uri="{FF2B5EF4-FFF2-40B4-BE49-F238E27FC236}">
                  <a16:creationId xmlns:a16="http://schemas.microsoft.com/office/drawing/2014/main" id="{EE28278F-AE74-43FF-9647-478BAAE9E8BD}"/>
                </a:ext>
              </a:extLst>
            </p:cNvPr>
            <p:cNvSpPr/>
            <p:nvPr/>
          </p:nvSpPr>
          <p:spPr bwMode="auto">
            <a:xfrm>
              <a:off x="4248513" y="1792664"/>
              <a:ext cx="579957" cy="579195"/>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w="9525">
              <a:noFill/>
              <a:round/>
              <a:headEnd/>
              <a:tailEnd/>
            </a:ln>
          </p:spPr>
          <p:txBody>
            <a:bodyPr anchor="ctr"/>
            <a:lstStyle/>
            <a:p>
              <a:pPr algn="ctr"/>
              <a:endParaRPr/>
            </a:p>
          </p:txBody>
        </p:sp>
        <p:sp>
          <p:nvSpPr>
            <p:cNvPr id="13" name="íšliḋê">
              <a:extLst>
                <a:ext uri="{FF2B5EF4-FFF2-40B4-BE49-F238E27FC236}">
                  <a16:creationId xmlns:a16="http://schemas.microsoft.com/office/drawing/2014/main" id="{78850D88-25DA-4E07-B4BE-818126FF7897}"/>
                </a:ext>
              </a:extLst>
            </p:cNvPr>
            <p:cNvSpPr/>
            <p:nvPr/>
          </p:nvSpPr>
          <p:spPr>
            <a:xfrm rot="16200000">
              <a:off x="5662228" y="2484294"/>
              <a:ext cx="1753838" cy="1722930"/>
            </a:xfrm>
            <a:prstGeom prst="round2DiagRect">
              <a:avLst>
                <a:gd name="adj1" fmla="val 50000"/>
                <a:gd name="adj2" fmla="val 0"/>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íṣḻiḍe">
              <a:extLst>
                <a:ext uri="{FF2B5EF4-FFF2-40B4-BE49-F238E27FC236}">
                  <a16:creationId xmlns:a16="http://schemas.microsoft.com/office/drawing/2014/main" id="{7B7742F8-909B-4432-A5A8-BC10BFB881B8}"/>
                </a:ext>
              </a:extLst>
            </p:cNvPr>
            <p:cNvSpPr/>
            <p:nvPr/>
          </p:nvSpPr>
          <p:spPr>
            <a:xfrm rot="16200000">
              <a:off x="5820256" y="2622116"/>
              <a:ext cx="1470315" cy="1444402"/>
            </a:xfrm>
            <a:prstGeom prst="round2Diag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ïşļïḑè">
              <a:extLst>
                <a:ext uri="{FF2B5EF4-FFF2-40B4-BE49-F238E27FC236}">
                  <a16:creationId xmlns:a16="http://schemas.microsoft.com/office/drawing/2014/main" id="{DF500ECA-907B-4DF6-96C4-07AF590C5BF1}"/>
                </a:ext>
              </a:extLst>
            </p:cNvPr>
            <p:cNvSpPr/>
            <p:nvPr/>
          </p:nvSpPr>
          <p:spPr bwMode="auto">
            <a:xfrm flipH="1">
              <a:off x="6109670" y="3023601"/>
              <a:ext cx="844608" cy="609499"/>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bg1"/>
            </a:solidFill>
            <a:ln w="9525">
              <a:noFill/>
              <a:round/>
              <a:headEnd/>
              <a:tailEnd/>
            </a:ln>
          </p:spPr>
          <p:txBody>
            <a:bodyPr anchor="ctr"/>
            <a:lstStyle/>
            <a:p>
              <a:pPr algn="ctr"/>
              <a:endParaRPr/>
            </a:p>
          </p:txBody>
        </p:sp>
        <p:sp>
          <p:nvSpPr>
            <p:cNvPr id="16" name="iṣlîḍe">
              <a:extLst>
                <a:ext uri="{FF2B5EF4-FFF2-40B4-BE49-F238E27FC236}">
                  <a16:creationId xmlns:a16="http://schemas.microsoft.com/office/drawing/2014/main" id="{3D267536-B2DA-4F33-AEB4-0097C1E0E60D}"/>
                </a:ext>
              </a:extLst>
            </p:cNvPr>
            <p:cNvSpPr/>
            <p:nvPr/>
          </p:nvSpPr>
          <p:spPr>
            <a:xfrm rot="16200000">
              <a:off x="5696158" y="4786885"/>
              <a:ext cx="1234483" cy="1212728"/>
            </a:xfrm>
            <a:prstGeom prst="round2DiagRect">
              <a:avLst>
                <a:gd name="adj1" fmla="val 50000"/>
                <a:gd name="adj2" fmla="val 0"/>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ïş1ïḋê">
              <a:extLst>
                <a:ext uri="{FF2B5EF4-FFF2-40B4-BE49-F238E27FC236}">
                  <a16:creationId xmlns:a16="http://schemas.microsoft.com/office/drawing/2014/main" id="{6C694476-DC69-41C1-B41B-268999571C2D}"/>
                </a:ext>
              </a:extLst>
            </p:cNvPr>
            <p:cNvSpPr/>
            <p:nvPr/>
          </p:nvSpPr>
          <p:spPr>
            <a:xfrm rot="16200000">
              <a:off x="5807390" y="4883895"/>
              <a:ext cx="1034918" cy="1016679"/>
            </a:xfrm>
            <a:prstGeom prst="round2DiagRect">
              <a:avLst>
                <a:gd name="adj1" fmla="val 50000"/>
                <a:gd name="adj2" fmla="val 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ïṩ1îďe" title="smoIsAGNiL1wVmNStG0iI9ORzSWKpg0C50ZvwTSBtNDHU">
              <a:extLst>
                <a:ext uri="{FF2B5EF4-FFF2-40B4-BE49-F238E27FC236}">
                  <a16:creationId xmlns:a16="http://schemas.microsoft.com/office/drawing/2014/main" id="{B9E91E8A-4867-4DFF-AD8B-C760CADB415B}"/>
                </a:ext>
              </a:extLst>
            </p:cNvPr>
            <p:cNvSpPr/>
            <p:nvPr/>
          </p:nvSpPr>
          <p:spPr bwMode="auto">
            <a:xfrm>
              <a:off x="6030158" y="5181817"/>
              <a:ext cx="587920" cy="413134"/>
            </a:xfrm>
            <a:custGeom>
              <a:avLst/>
              <a:gdLst>
                <a:gd name="connsiteX0" fmla="*/ 450100 w 607639"/>
                <a:gd name="connsiteY0" fmla="*/ 313203 h 426991"/>
                <a:gd name="connsiteX1" fmla="*/ 450100 w 607639"/>
                <a:gd name="connsiteY1" fmla="*/ 403167 h 426991"/>
                <a:gd name="connsiteX2" fmla="*/ 585744 w 607639"/>
                <a:gd name="connsiteY2" fmla="*/ 403167 h 426991"/>
                <a:gd name="connsiteX3" fmla="*/ 586100 w 607639"/>
                <a:gd name="connsiteY3" fmla="*/ 313203 h 426991"/>
                <a:gd name="connsiteX4" fmla="*/ 530294 w 607639"/>
                <a:gd name="connsiteY4" fmla="*/ 313203 h 426991"/>
                <a:gd name="connsiteX5" fmla="*/ 530116 w 607639"/>
                <a:gd name="connsiteY5" fmla="*/ 313203 h 426991"/>
                <a:gd name="connsiteX6" fmla="*/ 529760 w 607639"/>
                <a:gd name="connsiteY6" fmla="*/ 313203 h 426991"/>
                <a:gd name="connsiteX7" fmla="*/ 450901 w 607639"/>
                <a:gd name="connsiteY7" fmla="*/ 313203 h 426991"/>
                <a:gd name="connsiteX8" fmla="*/ 236309 w 607639"/>
                <a:gd name="connsiteY8" fmla="*/ 313203 h 426991"/>
                <a:gd name="connsiteX9" fmla="*/ 236309 w 607639"/>
                <a:gd name="connsiteY9" fmla="*/ 403167 h 426991"/>
                <a:gd name="connsiteX10" fmla="*/ 371953 w 607639"/>
                <a:gd name="connsiteY10" fmla="*/ 403167 h 426991"/>
                <a:gd name="connsiteX11" fmla="*/ 372754 w 607639"/>
                <a:gd name="connsiteY11" fmla="*/ 313203 h 426991"/>
                <a:gd name="connsiteX12" fmla="*/ 237110 w 607639"/>
                <a:gd name="connsiteY12" fmla="*/ 313203 h 426991"/>
                <a:gd name="connsiteX13" fmla="*/ 22519 w 607639"/>
                <a:gd name="connsiteY13" fmla="*/ 313203 h 426991"/>
                <a:gd name="connsiteX14" fmla="*/ 22519 w 607639"/>
                <a:gd name="connsiteY14" fmla="*/ 403167 h 426991"/>
                <a:gd name="connsiteX15" fmla="*/ 158163 w 607639"/>
                <a:gd name="connsiteY15" fmla="*/ 403167 h 426991"/>
                <a:gd name="connsiteX16" fmla="*/ 158964 w 607639"/>
                <a:gd name="connsiteY16" fmla="*/ 313203 h 426991"/>
                <a:gd name="connsiteX17" fmla="*/ 91498 w 607639"/>
                <a:gd name="connsiteY17" fmla="*/ 313203 h 426991"/>
                <a:gd name="connsiteX18" fmla="*/ 91231 w 607639"/>
                <a:gd name="connsiteY18" fmla="*/ 313203 h 426991"/>
                <a:gd name="connsiteX19" fmla="*/ 90964 w 607639"/>
                <a:gd name="connsiteY19" fmla="*/ 313203 h 426991"/>
                <a:gd name="connsiteX20" fmla="*/ 23320 w 607639"/>
                <a:gd name="connsiteY20" fmla="*/ 313203 h 426991"/>
                <a:gd name="connsiteX21" fmla="*/ 91409 w 607639"/>
                <a:gd name="connsiteY21" fmla="*/ 224751 h 426991"/>
                <a:gd name="connsiteX22" fmla="*/ 530294 w 607639"/>
                <a:gd name="connsiteY22" fmla="*/ 224751 h 426991"/>
                <a:gd name="connsiteX23" fmla="*/ 540084 w 607639"/>
                <a:gd name="connsiteY23" fmla="*/ 234530 h 426991"/>
                <a:gd name="connsiteX24" fmla="*/ 540084 w 607639"/>
                <a:gd name="connsiteY24" fmla="*/ 292135 h 426991"/>
                <a:gd name="connsiteX25" fmla="*/ 586456 w 607639"/>
                <a:gd name="connsiteY25" fmla="*/ 292135 h 426991"/>
                <a:gd name="connsiteX26" fmla="*/ 607639 w 607639"/>
                <a:gd name="connsiteY26" fmla="*/ 313203 h 426991"/>
                <a:gd name="connsiteX27" fmla="*/ 607639 w 607639"/>
                <a:gd name="connsiteY27" fmla="*/ 403167 h 426991"/>
                <a:gd name="connsiteX28" fmla="*/ 586456 w 607639"/>
                <a:gd name="connsiteY28" fmla="*/ 426991 h 426991"/>
                <a:gd name="connsiteX29" fmla="*/ 451524 w 607639"/>
                <a:gd name="connsiteY29" fmla="*/ 426991 h 426991"/>
                <a:gd name="connsiteX30" fmla="*/ 427582 w 607639"/>
                <a:gd name="connsiteY30" fmla="*/ 403167 h 426991"/>
                <a:gd name="connsiteX31" fmla="*/ 427582 w 607639"/>
                <a:gd name="connsiteY31" fmla="*/ 313203 h 426991"/>
                <a:gd name="connsiteX32" fmla="*/ 451524 w 607639"/>
                <a:gd name="connsiteY32" fmla="*/ 292135 h 426991"/>
                <a:gd name="connsiteX33" fmla="*/ 517566 w 607639"/>
                <a:gd name="connsiteY33" fmla="*/ 292135 h 426991"/>
                <a:gd name="connsiteX34" fmla="*/ 517566 w 607639"/>
                <a:gd name="connsiteY34" fmla="*/ 247242 h 426991"/>
                <a:gd name="connsiteX35" fmla="*/ 315079 w 607639"/>
                <a:gd name="connsiteY35" fmla="*/ 247242 h 426991"/>
                <a:gd name="connsiteX36" fmla="*/ 315079 w 607639"/>
                <a:gd name="connsiteY36" fmla="*/ 292135 h 426991"/>
                <a:gd name="connsiteX37" fmla="*/ 372665 w 607639"/>
                <a:gd name="connsiteY37" fmla="*/ 292135 h 426991"/>
                <a:gd name="connsiteX38" fmla="*/ 393849 w 607639"/>
                <a:gd name="connsiteY38" fmla="*/ 313203 h 426991"/>
                <a:gd name="connsiteX39" fmla="*/ 393849 w 607639"/>
                <a:gd name="connsiteY39" fmla="*/ 403167 h 426991"/>
                <a:gd name="connsiteX40" fmla="*/ 372665 w 607639"/>
                <a:gd name="connsiteY40" fmla="*/ 426991 h 426991"/>
                <a:gd name="connsiteX41" fmla="*/ 237733 w 607639"/>
                <a:gd name="connsiteY41" fmla="*/ 426991 h 426991"/>
                <a:gd name="connsiteX42" fmla="*/ 213791 w 607639"/>
                <a:gd name="connsiteY42" fmla="*/ 403167 h 426991"/>
                <a:gd name="connsiteX43" fmla="*/ 213791 w 607639"/>
                <a:gd name="connsiteY43" fmla="*/ 313203 h 426991"/>
                <a:gd name="connsiteX44" fmla="*/ 237733 w 607639"/>
                <a:gd name="connsiteY44" fmla="*/ 292135 h 426991"/>
                <a:gd name="connsiteX45" fmla="*/ 292561 w 607639"/>
                <a:gd name="connsiteY45" fmla="*/ 292135 h 426991"/>
                <a:gd name="connsiteX46" fmla="*/ 292561 w 607639"/>
                <a:gd name="connsiteY46" fmla="*/ 247242 h 426991"/>
                <a:gd name="connsiteX47" fmla="*/ 101288 w 607639"/>
                <a:gd name="connsiteY47" fmla="*/ 247242 h 426991"/>
                <a:gd name="connsiteX48" fmla="*/ 101288 w 607639"/>
                <a:gd name="connsiteY48" fmla="*/ 292135 h 426991"/>
                <a:gd name="connsiteX49" fmla="*/ 158875 w 607639"/>
                <a:gd name="connsiteY49" fmla="*/ 292135 h 426991"/>
                <a:gd name="connsiteX50" fmla="*/ 180058 w 607639"/>
                <a:gd name="connsiteY50" fmla="*/ 313203 h 426991"/>
                <a:gd name="connsiteX51" fmla="*/ 180058 w 607639"/>
                <a:gd name="connsiteY51" fmla="*/ 403167 h 426991"/>
                <a:gd name="connsiteX52" fmla="*/ 158875 w 607639"/>
                <a:gd name="connsiteY52" fmla="*/ 426991 h 426991"/>
                <a:gd name="connsiteX53" fmla="*/ 24032 w 607639"/>
                <a:gd name="connsiteY53" fmla="*/ 426991 h 426991"/>
                <a:gd name="connsiteX54" fmla="*/ 0 w 607639"/>
                <a:gd name="connsiteY54" fmla="*/ 403167 h 426991"/>
                <a:gd name="connsiteX55" fmla="*/ 0 w 607639"/>
                <a:gd name="connsiteY55" fmla="*/ 313203 h 426991"/>
                <a:gd name="connsiteX56" fmla="*/ 24032 w 607639"/>
                <a:gd name="connsiteY56" fmla="*/ 292135 h 426991"/>
                <a:gd name="connsiteX57" fmla="*/ 78770 w 607639"/>
                <a:gd name="connsiteY57" fmla="*/ 292135 h 426991"/>
                <a:gd name="connsiteX58" fmla="*/ 78770 w 607639"/>
                <a:gd name="connsiteY58" fmla="*/ 234530 h 426991"/>
                <a:gd name="connsiteX59" fmla="*/ 91409 w 607639"/>
                <a:gd name="connsiteY59" fmla="*/ 224751 h 426991"/>
                <a:gd name="connsiteX60" fmla="*/ 236326 w 607639"/>
                <a:gd name="connsiteY60" fmla="*/ 21066 h 426991"/>
                <a:gd name="connsiteX61" fmla="*/ 236326 w 607639"/>
                <a:gd name="connsiteY61" fmla="*/ 111021 h 426991"/>
                <a:gd name="connsiteX62" fmla="*/ 371758 w 607639"/>
                <a:gd name="connsiteY62" fmla="*/ 111021 h 426991"/>
                <a:gd name="connsiteX63" fmla="*/ 372380 w 607639"/>
                <a:gd name="connsiteY63" fmla="*/ 21066 h 426991"/>
                <a:gd name="connsiteX64" fmla="*/ 237127 w 607639"/>
                <a:gd name="connsiteY64" fmla="*/ 21066 h 426991"/>
                <a:gd name="connsiteX65" fmla="*/ 237750 w 607639"/>
                <a:gd name="connsiteY65" fmla="*/ 0 h 426991"/>
                <a:gd name="connsiteX66" fmla="*/ 372647 w 607639"/>
                <a:gd name="connsiteY66" fmla="*/ 0 h 426991"/>
                <a:gd name="connsiteX67" fmla="*/ 393825 w 607639"/>
                <a:gd name="connsiteY67" fmla="*/ 21066 h 426991"/>
                <a:gd name="connsiteX68" fmla="*/ 393825 w 607639"/>
                <a:gd name="connsiteY68" fmla="*/ 111021 h 426991"/>
                <a:gd name="connsiteX69" fmla="*/ 372647 w 607639"/>
                <a:gd name="connsiteY69" fmla="*/ 134843 h 426991"/>
                <a:gd name="connsiteX70" fmla="*/ 315076 w 607639"/>
                <a:gd name="connsiteY70" fmla="*/ 134843 h 426991"/>
                <a:gd name="connsiteX71" fmla="*/ 315076 w 607639"/>
                <a:gd name="connsiteY71" fmla="*/ 191020 h 426991"/>
                <a:gd name="connsiteX72" fmla="*/ 292563 w 607639"/>
                <a:gd name="connsiteY72" fmla="*/ 191020 h 426991"/>
                <a:gd name="connsiteX73" fmla="*/ 292563 w 607639"/>
                <a:gd name="connsiteY73" fmla="*/ 134843 h 426991"/>
                <a:gd name="connsiteX74" fmla="*/ 237750 w 607639"/>
                <a:gd name="connsiteY74" fmla="*/ 134843 h 426991"/>
                <a:gd name="connsiteX75" fmla="*/ 213813 w 607639"/>
                <a:gd name="connsiteY75" fmla="*/ 111021 h 426991"/>
                <a:gd name="connsiteX76" fmla="*/ 213813 w 607639"/>
                <a:gd name="connsiteY76" fmla="*/ 21066 h 426991"/>
                <a:gd name="connsiteX77" fmla="*/ 237750 w 607639"/>
                <a:gd name="connsiteY77" fmla="*/ 0 h 42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chemeClr val="bg1"/>
            </a:solidFill>
            <a:ln w="9525">
              <a:noFill/>
              <a:round/>
              <a:headEnd/>
              <a:tailEnd/>
            </a:ln>
          </p:spPr>
          <p:txBody>
            <a:bodyPr anchor="ctr"/>
            <a:lstStyle/>
            <a:p>
              <a:pPr algn="ctr"/>
              <a:endParaRPr/>
            </a:p>
          </p:txBody>
        </p:sp>
        <p:sp>
          <p:nvSpPr>
            <p:cNvPr id="20" name="išḷiḋé">
              <a:extLst>
                <a:ext uri="{FF2B5EF4-FFF2-40B4-BE49-F238E27FC236}">
                  <a16:creationId xmlns:a16="http://schemas.microsoft.com/office/drawing/2014/main" id="{F9C1AB62-A8C2-426D-A2E8-8BCB00C8AE23}"/>
                </a:ext>
              </a:extLst>
            </p:cNvPr>
            <p:cNvSpPr txBox="1"/>
            <p:nvPr/>
          </p:nvSpPr>
          <p:spPr bwMode="auto">
            <a:xfrm>
              <a:off x="7632170" y="2589858"/>
              <a:ext cx="3691440"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l" defTabSz="914377" rtl="0" eaLnBrk="1" fontAlgn="auto" latinLnBrk="0" hangingPunct="1">
                <a:spcBef>
                  <a:spcPct val="0"/>
                </a:spcBef>
                <a:spcAft>
                  <a:spcPts val="0"/>
                </a:spcAft>
                <a:buClrTx/>
                <a:buSzTx/>
                <a:buFontTx/>
                <a:buNone/>
                <a:tabLst/>
                <a:defRPr/>
              </a:pPr>
              <a:r>
                <a:rPr lang="en-US" altLang="zh-CN" sz="2000" b="1" dirty="0">
                  <a:solidFill>
                    <a:schemeClr val="accent1"/>
                  </a:solidFill>
                </a:rPr>
                <a:t>API token</a:t>
              </a:r>
              <a:endParaRPr kumimoji="0" lang="en-US" altLang="zh-CN" sz="2000" b="1" i="0" u="none" strike="noStrike" kern="1200" cap="none" spc="0" normalizeH="0" baseline="0" noProof="0" dirty="0">
                <a:ln>
                  <a:noFill/>
                </a:ln>
                <a:solidFill>
                  <a:schemeClr val="accent1"/>
                </a:solidFill>
                <a:effectLst/>
                <a:uLnTx/>
                <a:uFillTx/>
              </a:endParaRPr>
            </a:p>
          </p:txBody>
        </p:sp>
        <p:sp>
          <p:nvSpPr>
            <p:cNvPr id="22" name="îṣľidè">
              <a:extLst>
                <a:ext uri="{FF2B5EF4-FFF2-40B4-BE49-F238E27FC236}">
                  <a16:creationId xmlns:a16="http://schemas.microsoft.com/office/drawing/2014/main" id="{8D0B1B21-382E-49B5-8EDF-22C4D3AB1761}"/>
                </a:ext>
              </a:extLst>
            </p:cNvPr>
            <p:cNvSpPr txBox="1"/>
            <p:nvPr/>
          </p:nvSpPr>
          <p:spPr bwMode="auto">
            <a:xfrm>
              <a:off x="1220982" y="1199622"/>
              <a:ext cx="2570197"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l" defTabSz="914377" rtl="0" eaLnBrk="1" fontAlgn="auto" latinLnBrk="0" hangingPunct="1">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rPr>
                <a:t>Https</a:t>
              </a:r>
              <a:endParaRPr kumimoji="0" lang="zh-CN" altLang="en-US" sz="2000" b="1" i="0" u="none" strike="noStrike" kern="1200" cap="none" spc="0" normalizeH="0" baseline="0" noProof="0" dirty="0">
                <a:ln>
                  <a:noFill/>
                </a:ln>
                <a:solidFill>
                  <a:srgbClr val="000000"/>
                </a:solidFill>
                <a:effectLst/>
                <a:uLnTx/>
                <a:uFillTx/>
              </a:endParaRPr>
            </a:p>
          </p:txBody>
        </p:sp>
        <p:sp>
          <p:nvSpPr>
            <p:cNvPr id="24" name="iś1íḋê">
              <a:extLst>
                <a:ext uri="{FF2B5EF4-FFF2-40B4-BE49-F238E27FC236}">
                  <a16:creationId xmlns:a16="http://schemas.microsoft.com/office/drawing/2014/main" id="{FC3378E2-D955-4EB0-8CC8-59E6ED4AE39D}"/>
                </a:ext>
              </a:extLst>
            </p:cNvPr>
            <p:cNvSpPr txBox="1"/>
            <p:nvPr/>
          </p:nvSpPr>
          <p:spPr bwMode="auto">
            <a:xfrm>
              <a:off x="1156703" y="3363843"/>
              <a:ext cx="2570197"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l" defTabSz="914377" rtl="0" eaLnBrk="1" fontAlgn="auto" latinLnBrk="0" hangingPunct="1">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rPr>
                <a:t>Session</a:t>
              </a:r>
              <a:endParaRPr kumimoji="0" lang="zh-CN" altLang="en-US" sz="2000" b="1" i="0" u="none" strike="noStrike" kern="1200" cap="none" spc="0" normalizeH="0" baseline="0" noProof="0" dirty="0">
                <a:ln>
                  <a:noFill/>
                </a:ln>
                <a:solidFill>
                  <a:srgbClr val="000000"/>
                </a:solidFill>
                <a:effectLst/>
                <a:uLnTx/>
                <a:uFillTx/>
              </a:endParaRPr>
            </a:p>
          </p:txBody>
        </p:sp>
        <p:sp>
          <p:nvSpPr>
            <p:cNvPr id="26" name="išḷîde">
              <a:extLst>
                <a:ext uri="{FF2B5EF4-FFF2-40B4-BE49-F238E27FC236}">
                  <a16:creationId xmlns:a16="http://schemas.microsoft.com/office/drawing/2014/main" id="{76679E9B-379B-4DEC-9043-9DF37E3FBA6F}"/>
                </a:ext>
              </a:extLst>
            </p:cNvPr>
            <p:cNvSpPr txBox="1"/>
            <p:nvPr/>
          </p:nvSpPr>
          <p:spPr bwMode="auto">
            <a:xfrm>
              <a:off x="7082613" y="4772157"/>
              <a:ext cx="3143428" cy="513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chor="ctr">
              <a:normAutofit/>
            </a:bodyPr>
            <a:lstStyle/>
            <a:p>
              <a:pPr marL="0" marR="0" lvl="0" indent="0" algn="l" defTabSz="914377" rtl="0" eaLnBrk="1" fontAlgn="auto" latinLnBrk="0" hangingPunct="1">
                <a:spcBef>
                  <a:spcPct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rPr>
                <a:t>Secured hash functions</a:t>
              </a:r>
              <a:endParaRPr kumimoji="0" lang="zh-CN" altLang="en-US" sz="2000" b="1" i="0" u="none" strike="noStrike" kern="1200" cap="none" spc="0" normalizeH="0" baseline="0" noProof="0" dirty="0">
                <a:ln>
                  <a:noFill/>
                </a:ln>
                <a:solidFill>
                  <a:srgbClr val="000000"/>
                </a:solidFill>
                <a:effectLst/>
                <a:uLnTx/>
                <a:uFillTx/>
              </a:endParaRPr>
            </a:p>
          </p:txBody>
        </p:sp>
      </p:grpSp>
      <p:pic>
        <p:nvPicPr>
          <p:cNvPr id="27" name="图片 26">
            <a:extLst>
              <a:ext uri="{FF2B5EF4-FFF2-40B4-BE49-F238E27FC236}">
                <a16:creationId xmlns:a16="http://schemas.microsoft.com/office/drawing/2014/main" id="{8C81CB03-8D98-4A8B-BCE5-DFC73A1D58A4}"/>
              </a:ext>
            </a:extLst>
          </p:cNvPr>
          <p:cNvPicPr>
            <a:picLocks noChangeAspect="1"/>
          </p:cNvPicPr>
          <p:nvPr/>
        </p:nvPicPr>
        <p:blipFill>
          <a:blip r:embed="rId3"/>
          <a:stretch>
            <a:fillRect/>
          </a:stretch>
        </p:blipFill>
        <p:spPr>
          <a:xfrm>
            <a:off x="1379498" y="1765563"/>
            <a:ext cx="2253163" cy="1421639"/>
          </a:xfrm>
          <a:prstGeom prst="rect">
            <a:avLst/>
          </a:prstGeom>
        </p:spPr>
      </p:pic>
      <p:pic>
        <p:nvPicPr>
          <p:cNvPr id="28" name="图片 27">
            <a:extLst>
              <a:ext uri="{FF2B5EF4-FFF2-40B4-BE49-F238E27FC236}">
                <a16:creationId xmlns:a16="http://schemas.microsoft.com/office/drawing/2014/main" id="{92283FD5-EED1-4B0C-AD55-2AD1B452E51D}"/>
              </a:ext>
            </a:extLst>
          </p:cNvPr>
          <p:cNvPicPr>
            <a:picLocks noChangeAspect="1"/>
          </p:cNvPicPr>
          <p:nvPr/>
        </p:nvPicPr>
        <p:blipFill>
          <a:blip r:embed="rId4"/>
          <a:stretch>
            <a:fillRect/>
          </a:stretch>
        </p:blipFill>
        <p:spPr>
          <a:xfrm>
            <a:off x="1355564" y="3933637"/>
            <a:ext cx="2301029" cy="617478"/>
          </a:xfrm>
          <a:prstGeom prst="rect">
            <a:avLst/>
          </a:prstGeom>
        </p:spPr>
      </p:pic>
      <p:pic>
        <p:nvPicPr>
          <p:cNvPr id="29" name="图片 28">
            <a:extLst>
              <a:ext uri="{FF2B5EF4-FFF2-40B4-BE49-F238E27FC236}">
                <a16:creationId xmlns:a16="http://schemas.microsoft.com/office/drawing/2014/main" id="{74A4E533-6B90-4E0F-A40A-337984CB1F87}"/>
              </a:ext>
            </a:extLst>
          </p:cNvPr>
          <p:cNvPicPr>
            <a:picLocks noChangeAspect="1"/>
          </p:cNvPicPr>
          <p:nvPr/>
        </p:nvPicPr>
        <p:blipFill>
          <a:blip r:embed="rId5"/>
          <a:stretch>
            <a:fillRect/>
          </a:stretch>
        </p:blipFill>
        <p:spPr>
          <a:xfrm>
            <a:off x="7277615" y="5360433"/>
            <a:ext cx="2200275" cy="390525"/>
          </a:xfrm>
          <a:prstGeom prst="rect">
            <a:avLst/>
          </a:prstGeom>
        </p:spPr>
      </p:pic>
      <p:pic>
        <p:nvPicPr>
          <p:cNvPr id="30" name="图片 29">
            <a:extLst>
              <a:ext uri="{FF2B5EF4-FFF2-40B4-BE49-F238E27FC236}">
                <a16:creationId xmlns:a16="http://schemas.microsoft.com/office/drawing/2014/main" id="{7FB78698-EE37-41F5-BC48-913D687EE09F}"/>
              </a:ext>
            </a:extLst>
          </p:cNvPr>
          <p:cNvPicPr>
            <a:picLocks noChangeAspect="1"/>
          </p:cNvPicPr>
          <p:nvPr/>
        </p:nvPicPr>
        <p:blipFill>
          <a:blip r:embed="rId6"/>
          <a:stretch>
            <a:fillRect/>
          </a:stretch>
        </p:blipFill>
        <p:spPr>
          <a:xfrm>
            <a:off x="7744446" y="3146201"/>
            <a:ext cx="7508807" cy="387173"/>
          </a:xfrm>
          <a:prstGeom prst="rect">
            <a:avLst/>
          </a:prstGeom>
        </p:spPr>
      </p:pic>
    </p:spTree>
    <p:extLst>
      <p:ext uri="{BB962C8B-B14F-4D97-AF65-F5344CB8AC3E}">
        <p14:creationId xmlns:p14="http://schemas.microsoft.com/office/powerpoint/2010/main" val="411297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C0FD2-01C7-458F-86CD-36CA240D2645}"/>
              </a:ext>
            </a:extLst>
          </p:cNvPr>
          <p:cNvSpPr>
            <a:spLocks noGrp="1"/>
          </p:cNvSpPr>
          <p:nvPr>
            <p:ph type="title"/>
          </p:nvPr>
        </p:nvSpPr>
        <p:spPr/>
        <p:txBody>
          <a:bodyPr/>
          <a:lstStyle/>
          <a:p>
            <a:r>
              <a:rPr lang="en-US" altLang="zh-CN" dirty="0"/>
              <a:t>Extra Work</a:t>
            </a:r>
            <a:endParaRPr lang="zh-CN" altLang="en-US" dirty="0"/>
          </a:p>
        </p:txBody>
      </p:sp>
      <p:grpSp>
        <p:nvGrpSpPr>
          <p:cNvPr id="5" name="3b435c93-09b2-4866-87ab-f3c5080cff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8A688B8-F3A0-4155-847F-802DB0DA1211}"/>
              </a:ext>
            </a:extLst>
          </p:cNvPr>
          <p:cNvGrpSpPr>
            <a:grpSpLocks noChangeAspect="1"/>
          </p:cNvGrpSpPr>
          <p:nvPr>
            <p:custDataLst>
              <p:tags r:id="rId1"/>
            </p:custDataLst>
          </p:nvPr>
        </p:nvGrpSpPr>
        <p:grpSpPr>
          <a:xfrm>
            <a:off x="1301003" y="2551551"/>
            <a:ext cx="9588403" cy="2297287"/>
            <a:chOff x="1343744" y="3271399"/>
            <a:chExt cx="9588403" cy="2117681"/>
          </a:xfrm>
        </p:grpSpPr>
        <p:grpSp>
          <p:nvGrpSpPr>
            <p:cNvPr id="7" name="îś1îḑé">
              <a:extLst>
                <a:ext uri="{FF2B5EF4-FFF2-40B4-BE49-F238E27FC236}">
                  <a16:creationId xmlns:a16="http://schemas.microsoft.com/office/drawing/2014/main" id="{67B0A6E3-2472-4594-B30A-0030F6806B76}"/>
                </a:ext>
              </a:extLst>
            </p:cNvPr>
            <p:cNvGrpSpPr/>
            <p:nvPr/>
          </p:nvGrpSpPr>
          <p:grpSpPr>
            <a:xfrm>
              <a:off x="1343744" y="3342099"/>
              <a:ext cx="816573" cy="816571"/>
              <a:chOff x="1667508" y="3320988"/>
              <a:chExt cx="816573" cy="816571"/>
            </a:xfrm>
          </p:grpSpPr>
          <p:sp>
            <p:nvSpPr>
              <p:cNvPr id="29" name="iṥlîḍê">
                <a:extLst>
                  <a:ext uri="{FF2B5EF4-FFF2-40B4-BE49-F238E27FC236}">
                    <a16:creationId xmlns:a16="http://schemas.microsoft.com/office/drawing/2014/main" id="{03B33BDD-4973-4018-90D5-FEA9461864B0}"/>
                  </a:ext>
                </a:extLst>
              </p:cNvPr>
              <p:cNvSpPr/>
              <p:nvPr/>
            </p:nvSpPr>
            <p:spPr>
              <a:xfrm>
                <a:off x="1667508" y="3320988"/>
                <a:ext cx="816573" cy="816571"/>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ïṥliḑé">
                <a:extLst>
                  <a:ext uri="{FF2B5EF4-FFF2-40B4-BE49-F238E27FC236}">
                    <a16:creationId xmlns:a16="http://schemas.microsoft.com/office/drawing/2014/main" id="{26A73E65-3998-4514-BC9B-F43A3D546E56}"/>
                  </a:ext>
                </a:extLst>
              </p:cNvPr>
              <p:cNvSpPr/>
              <p:nvPr/>
            </p:nvSpPr>
            <p:spPr bwMode="auto">
              <a:xfrm>
                <a:off x="1865134" y="3518613"/>
                <a:ext cx="421321" cy="421321"/>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p:spPr>
            <p:txBody>
              <a:bodyPr anchor="ctr"/>
              <a:lstStyle/>
              <a:p>
                <a:pPr algn="ctr"/>
                <a:endParaRPr/>
              </a:p>
            </p:txBody>
          </p:sp>
        </p:grpSp>
        <p:sp>
          <p:nvSpPr>
            <p:cNvPr id="27" name="ïṣ1îḍé">
              <a:extLst>
                <a:ext uri="{FF2B5EF4-FFF2-40B4-BE49-F238E27FC236}">
                  <a16:creationId xmlns:a16="http://schemas.microsoft.com/office/drawing/2014/main" id="{F62361BC-134B-48FA-87AE-50199E557F19}"/>
                </a:ext>
              </a:extLst>
            </p:cNvPr>
            <p:cNvSpPr txBox="1"/>
            <p:nvPr/>
          </p:nvSpPr>
          <p:spPr>
            <a:xfrm>
              <a:off x="2406082" y="3539724"/>
              <a:ext cx="3431919" cy="388226"/>
            </a:xfrm>
            <a:prstGeom prst="rect">
              <a:avLst/>
            </a:prstGeom>
            <a:noFill/>
          </p:spPr>
          <p:txBody>
            <a:bodyPr wrap="none" lIns="90000" tIns="46800" rIns="90000" bIns="46800" anchor="b" anchorCtr="0">
              <a:normAutofit/>
            </a:bodyPr>
            <a:lstStyle/>
            <a:p>
              <a:r>
                <a:rPr lang="en-US" altLang="zh-CN" b="1" dirty="0"/>
                <a:t>Server Maintaining</a:t>
              </a:r>
              <a:endParaRPr lang="zh-CN" altLang="en-US" b="1" dirty="0"/>
            </a:p>
          </p:txBody>
        </p:sp>
        <p:grpSp>
          <p:nvGrpSpPr>
            <p:cNvPr id="9" name="ïṥḷîḋe">
              <a:extLst>
                <a:ext uri="{FF2B5EF4-FFF2-40B4-BE49-F238E27FC236}">
                  <a16:creationId xmlns:a16="http://schemas.microsoft.com/office/drawing/2014/main" id="{6860AF70-29CD-4DB7-B749-64E16C6B6651}"/>
                </a:ext>
              </a:extLst>
            </p:cNvPr>
            <p:cNvGrpSpPr/>
            <p:nvPr/>
          </p:nvGrpSpPr>
          <p:grpSpPr>
            <a:xfrm>
              <a:off x="1343744" y="4572509"/>
              <a:ext cx="816573" cy="816571"/>
              <a:chOff x="1667508" y="4572509"/>
              <a:chExt cx="816573" cy="816571"/>
            </a:xfrm>
          </p:grpSpPr>
          <p:sp>
            <p:nvSpPr>
              <p:cNvPr id="25" name="íśḻiḓè">
                <a:extLst>
                  <a:ext uri="{FF2B5EF4-FFF2-40B4-BE49-F238E27FC236}">
                    <a16:creationId xmlns:a16="http://schemas.microsoft.com/office/drawing/2014/main" id="{6BDFE75B-1019-4100-B29E-46ED25251368}"/>
                  </a:ext>
                </a:extLst>
              </p:cNvPr>
              <p:cNvSpPr/>
              <p:nvPr/>
            </p:nvSpPr>
            <p:spPr>
              <a:xfrm>
                <a:off x="1667508" y="4572509"/>
                <a:ext cx="816573" cy="816571"/>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îṧ1iďè">
                <a:extLst>
                  <a:ext uri="{FF2B5EF4-FFF2-40B4-BE49-F238E27FC236}">
                    <a16:creationId xmlns:a16="http://schemas.microsoft.com/office/drawing/2014/main" id="{6DFEA473-06EA-40D6-888B-8FAB73BB9894}"/>
                  </a:ext>
                </a:extLst>
              </p:cNvPr>
              <p:cNvSpPr/>
              <p:nvPr/>
            </p:nvSpPr>
            <p:spPr bwMode="auto">
              <a:xfrm>
                <a:off x="1865134" y="4770134"/>
                <a:ext cx="421321" cy="42132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chemeClr val="bg1"/>
              </a:solidFill>
              <a:ln>
                <a:noFill/>
              </a:ln>
            </p:spPr>
            <p:txBody>
              <a:bodyPr anchor="ctr"/>
              <a:lstStyle/>
              <a:p>
                <a:pPr algn="ctr"/>
                <a:endParaRPr/>
              </a:p>
            </p:txBody>
          </p:sp>
        </p:grpSp>
        <p:sp>
          <p:nvSpPr>
            <p:cNvPr id="23" name="iŝļíḍè">
              <a:extLst>
                <a:ext uri="{FF2B5EF4-FFF2-40B4-BE49-F238E27FC236}">
                  <a16:creationId xmlns:a16="http://schemas.microsoft.com/office/drawing/2014/main" id="{ED158DA7-CF10-4707-9888-80B6DCD41313}"/>
                </a:ext>
              </a:extLst>
            </p:cNvPr>
            <p:cNvSpPr txBox="1"/>
            <p:nvPr/>
          </p:nvSpPr>
          <p:spPr>
            <a:xfrm>
              <a:off x="2406082" y="4764739"/>
              <a:ext cx="3431919" cy="388226"/>
            </a:xfrm>
            <a:prstGeom prst="rect">
              <a:avLst/>
            </a:prstGeom>
            <a:noFill/>
          </p:spPr>
          <p:txBody>
            <a:bodyPr wrap="none" lIns="90000" tIns="46800" rIns="90000" bIns="46800" anchor="b" anchorCtr="0">
              <a:normAutofit/>
            </a:bodyPr>
            <a:lstStyle/>
            <a:p>
              <a:r>
                <a:rPr lang="en-US" altLang="zh-CN" b="1" dirty="0"/>
                <a:t>Restful APIs</a:t>
              </a:r>
              <a:endParaRPr lang="zh-CN" altLang="en-US" b="1" dirty="0"/>
            </a:p>
          </p:txBody>
        </p:sp>
        <p:sp>
          <p:nvSpPr>
            <p:cNvPr id="21" name="îṩliḍe">
              <a:extLst>
                <a:ext uri="{FF2B5EF4-FFF2-40B4-BE49-F238E27FC236}">
                  <a16:creationId xmlns:a16="http://schemas.microsoft.com/office/drawing/2014/main" id="{190E078B-A741-4389-9F80-6625F874E601}"/>
                </a:ext>
              </a:extLst>
            </p:cNvPr>
            <p:cNvSpPr/>
            <p:nvPr/>
          </p:nvSpPr>
          <p:spPr>
            <a:xfrm>
              <a:off x="6599765" y="3342099"/>
              <a:ext cx="816573" cy="816571"/>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2" name="íṣ1ïḑè">
              <a:extLst>
                <a:ext uri="{FF2B5EF4-FFF2-40B4-BE49-F238E27FC236}">
                  <a16:creationId xmlns:a16="http://schemas.microsoft.com/office/drawing/2014/main" id="{4F671898-66D9-4129-9DAC-61EC52A2C9EA}"/>
                </a:ext>
              </a:extLst>
            </p:cNvPr>
            <p:cNvGrpSpPr/>
            <p:nvPr/>
          </p:nvGrpSpPr>
          <p:grpSpPr>
            <a:xfrm>
              <a:off x="7500227" y="3271399"/>
              <a:ext cx="3431920" cy="762319"/>
              <a:chOff x="8003992" y="3322420"/>
              <a:chExt cx="3431920" cy="762319"/>
            </a:xfrm>
          </p:grpSpPr>
          <p:sp>
            <p:nvSpPr>
              <p:cNvPr id="19" name="işḷïḍê">
                <a:extLst>
                  <a:ext uri="{FF2B5EF4-FFF2-40B4-BE49-F238E27FC236}">
                    <a16:creationId xmlns:a16="http://schemas.microsoft.com/office/drawing/2014/main" id="{D7DF3DBC-648A-4E3F-A7AE-CE7F7F33D41E}"/>
                  </a:ext>
                </a:extLst>
              </p:cNvPr>
              <p:cNvSpPr txBox="1"/>
              <p:nvPr/>
            </p:nvSpPr>
            <p:spPr>
              <a:xfrm>
                <a:off x="8003992" y="3322420"/>
                <a:ext cx="3431919" cy="388226"/>
              </a:xfrm>
              <a:prstGeom prst="rect">
                <a:avLst/>
              </a:prstGeom>
              <a:noFill/>
            </p:spPr>
            <p:txBody>
              <a:bodyPr wrap="none" lIns="90000" tIns="46800" rIns="90000" bIns="46800" anchor="b" anchorCtr="0">
                <a:normAutofit/>
              </a:bodyPr>
              <a:lstStyle/>
              <a:p>
                <a:r>
                  <a:rPr lang="en-US" altLang="zh-CN" b="1" dirty="0"/>
                  <a:t>Backlog</a:t>
                </a:r>
                <a:endParaRPr lang="zh-CN" altLang="en-US" b="1" dirty="0"/>
              </a:p>
            </p:txBody>
          </p:sp>
          <p:sp>
            <p:nvSpPr>
              <p:cNvPr id="20" name="îṧḷîḑê">
                <a:extLst>
                  <a:ext uri="{FF2B5EF4-FFF2-40B4-BE49-F238E27FC236}">
                    <a16:creationId xmlns:a16="http://schemas.microsoft.com/office/drawing/2014/main" id="{0E87F3C8-2727-44E1-AE87-1A87F1DBBBC8}"/>
                  </a:ext>
                </a:extLst>
              </p:cNvPr>
              <p:cNvSpPr txBox="1"/>
              <p:nvPr/>
            </p:nvSpPr>
            <p:spPr>
              <a:xfrm>
                <a:off x="8003993" y="3716214"/>
                <a:ext cx="3431919" cy="368525"/>
              </a:xfrm>
              <a:prstGeom prst="rect">
                <a:avLst/>
              </a:prstGeom>
            </p:spPr>
            <p:txBody>
              <a:bodyPr vert="horz" wrap="square" lIns="90000" tIns="46800" rIns="90000" bIns="46800" anchor="ctr" anchorCtr="0">
                <a:normAutofit/>
              </a:bodyPr>
              <a:lstStyle/>
              <a:p>
                <a:pPr>
                  <a:lnSpc>
                    <a:spcPct val="120000"/>
                  </a:lnSpc>
                </a:pPr>
                <a:r>
                  <a:rPr lang="en-US" altLang="zh-CN" sz="1200" dirty="0"/>
                  <a:t>Project assignment</a:t>
                </a:r>
              </a:p>
            </p:txBody>
          </p:sp>
        </p:grpSp>
        <p:grpSp>
          <p:nvGrpSpPr>
            <p:cNvPr id="13" name="i$ļiḋe">
              <a:extLst>
                <a:ext uri="{FF2B5EF4-FFF2-40B4-BE49-F238E27FC236}">
                  <a16:creationId xmlns:a16="http://schemas.microsoft.com/office/drawing/2014/main" id="{7817B288-6C8E-41B4-AFD0-B8E364E8F6AF}"/>
                </a:ext>
              </a:extLst>
            </p:cNvPr>
            <p:cNvGrpSpPr/>
            <p:nvPr/>
          </p:nvGrpSpPr>
          <p:grpSpPr>
            <a:xfrm>
              <a:off x="6599765" y="4572509"/>
              <a:ext cx="816573" cy="816571"/>
              <a:chOff x="7103530" y="4572509"/>
              <a:chExt cx="816573" cy="816571"/>
            </a:xfrm>
          </p:grpSpPr>
          <p:sp>
            <p:nvSpPr>
              <p:cNvPr id="17" name="isľiḑè">
                <a:extLst>
                  <a:ext uri="{FF2B5EF4-FFF2-40B4-BE49-F238E27FC236}">
                    <a16:creationId xmlns:a16="http://schemas.microsoft.com/office/drawing/2014/main" id="{6CFA6EEF-AD7F-4542-9A28-700B982558DD}"/>
                  </a:ext>
                </a:extLst>
              </p:cNvPr>
              <p:cNvSpPr/>
              <p:nvPr/>
            </p:nvSpPr>
            <p:spPr>
              <a:xfrm>
                <a:off x="7103530" y="4572509"/>
                <a:ext cx="816573" cy="816571"/>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ï$ḷiḋè">
                <a:extLst>
                  <a:ext uri="{FF2B5EF4-FFF2-40B4-BE49-F238E27FC236}">
                    <a16:creationId xmlns:a16="http://schemas.microsoft.com/office/drawing/2014/main" id="{A1721EB8-F3A1-4774-9DA3-A8CD09E1D1DB}"/>
                  </a:ext>
                </a:extLst>
              </p:cNvPr>
              <p:cNvSpPr/>
              <p:nvPr/>
            </p:nvSpPr>
            <p:spPr bwMode="auto">
              <a:xfrm>
                <a:off x="7295761" y="4764739"/>
                <a:ext cx="432111" cy="432111"/>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a:p>
            </p:txBody>
          </p:sp>
        </p:grpSp>
        <p:grpSp>
          <p:nvGrpSpPr>
            <p:cNvPr id="14" name="íṩļiďê">
              <a:extLst>
                <a:ext uri="{FF2B5EF4-FFF2-40B4-BE49-F238E27FC236}">
                  <a16:creationId xmlns:a16="http://schemas.microsoft.com/office/drawing/2014/main" id="{76E2E562-A36D-4D5D-A4F6-69A7A241D9FE}"/>
                </a:ext>
              </a:extLst>
            </p:cNvPr>
            <p:cNvGrpSpPr/>
            <p:nvPr/>
          </p:nvGrpSpPr>
          <p:grpSpPr>
            <a:xfrm>
              <a:off x="7500227" y="4489806"/>
              <a:ext cx="3431919" cy="774419"/>
              <a:chOff x="8003992" y="4517045"/>
              <a:chExt cx="3431919" cy="774419"/>
            </a:xfrm>
          </p:grpSpPr>
          <p:sp>
            <p:nvSpPr>
              <p:cNvPr id="15" name="iṣľïḍé">
                <a:extLst>
                  <a:ext uri="{FF2B5EF4-FFF2-40B4-BE49-F238E27FC236}">
                    <a16:creationId xmlns:a16="http://schemas.microsoft.com/office/drawing/2014/main" id="{6C8E2455-084F-43DD-8B48-1EEA568CAAEF}"/>
                  </a:ext>
                </a:extLst>
              </p:cNvPr>
              <p:cNvSpPr txBox="1"/>
              <p:nvPr/>
            </p:nvSpPr>
            <p:spPr>
              <a:xfrm>
                <a:off x="8003992" y="4517045"/>
                <a:ext cx="3431919" cy="388226"/>
              </a:xfrm>
              <a:prstGeom prst="rect">
                <a:avLst/>
              </a:prstGeom>
              <a:noFill/>
            </p:spPr>
            <p:txBody>
              <a:bodyPr wrap="none" lIns="90000" tIns="46800" rIns="90000" bIns="46800" anchor="b" anchorCtr="0">
                <a:normAutofit/>
              </a:bodyPr>
              <a:lstStyle/>
              <a:p>
                <a:r>
                  <a:rPr lang="en-US" altLang="zh-CN" b="1" dirty="0"/>
                  <a:t>Sprint</a:t>
                </a:r>
                <a:endParaRPr lang="zh-CN" altLang="en-US" b="1" dirty="0"/>
              </a:p>
            </p:txBody>
          </p:sp>
          <p:sp>
            <p:nvSpPr>
              <p:cNvPr id="16" name="î$ľídè">
                <a:extLst>
                  <a:ext uri="{FF2B5EF4-FFF2-40B4-BE49-F238E27FC236}">
                    <a16:creationId xmlns:a16="http://schemas.microsoft.com/office/drawing/2014/main" id="{FC406486-DD10-4424-8C79-FFAC8915374C}"/>
                  </a:ext>
                </a:extLst>
              </p:cNvPr>
              <p:cNvSpPr txBox="1"/>
              <p:nvPr/>
            </p:nvSpPr>
            <p:spPr>
              <a:xfrm>
                <a:off x="8003992" y="4922939"/>
                <a:ext cx="3431919" cy="368525"/>
              </a:xfrm>
              <a:prstGeom prst="rect">
                <a:avLst/>
              </a:prstGeom>
            </p:spPr>
            <p:txBody>
              <a:bodyPr vert="horz" wrap="square" lIns="90000" tIns="46800" rIns="90000" bIns="46800" anchor="ctr" anchorCtr="0">
                <a:normAutofit/>
              </a:bodyPr>
              <a:lstStyle/>
              <a:p>
                <a:pPr>
                  <a:lnSpc>
                    <a:spcPct val="120000"/>
                  </a:lnSpc>
                </a:pPr>
                <a:r>
                  <a:rPr lang="en-US" altLang="zh-CN" sz="1200" dirty="0"/>
                  <a:t>1-2 weeks</a:t>
                </a:r>
              </a:p>
            </p:txBody>
          </p:sp>
        </p:grpSp>
      </p:grpSp>
      <p:pic>
        <p:nvPicPr>
          <p:cNvPr id="3" name="图片 2">
            <a:extLst>
              <a:ext uri="{FF2B5EF4-FFF2-40B4-BE49-F238E27FC236}">
                <a16:creationId xmlns:a16="http://schemas.microsoft.com/office/drawing/2014/main" id="{6EC99B23-5CB7-4C2B-8179-83C2ED090E9E}"/>
              </a:ext>
            </a:extLst>
          </p:cNvPr>
          <p:cNvPicPr>
            <a:picLocks noChangeAspect="1"/>
          </p:cNvPicPr>
          <p:nvPr/>
        </p:nvPicPr>
        <p:blipFill>
          <a:blip r:embed="rId3"/>
          <a:stretch>
            <a:fillRect/>
          </a:stretch>
        </p:blipFill>
        <p:spPr>
          <a:xfrm>
            <a:off x="5187155" y="2551551"/>
            <a:ext cx="6539380" cy="2509906"/>
          </a:xfrm>
          <a:prstGeom prst="rect">
            <a:avLst/>
          </a:prstGeom>
        </p:spPr>
      </p:pic>
    </p:spTree>
    <p:extLst>
      <p:ext uri="{BB962C8B-B14F-4D97-AF65-F5344CB8AC3E}">
        <p14:creationId xmlns:p14="http://schemas.microsoft.com/office/powerpoint/2010/main" val="480178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Database Designer</a:t>
            </a:r>
            <a:endParaRPr lang="zh-CN" altLang="en-US" sz="3600" dirty="0"/>
          </a:p>
        </p:txBody>
      </p:sp>
      <p:sp>
        <p:nvSpPr>
          <p:cNvPr id="6" name="文本占位符 5"/>
          <p:cNvSpPr>
            <a:spLocks noGrp="1"/>
          </p:cNvSpPr>
          <p:nvPr>
            <p:ph type="body" idx="1"/>
          </p:nvPr>
        </p:nvSpPr>
        <p:spPr/>
        <p:txBody>
          <a:bodyPr>
            <a:normAutofit/>
          </a:bodyPr>
          <a:lstStyle/>
          <a:p>
            <a:pPr lvl="0"/>
            <a:r>
              <a:rPr lang="en-US" altLang="zh-CN" sz="2800" dirty="0"/>
              <a:t>Lawrence </a:t>
            </a:r>
            <a:r>
              <a:rPr lang="en-US" altLang="zh-CN" sz="2800" dirty="0" err="1"/>
              <a:t>Machi</a:t>
            </a:r>
            <a:endParaRPr lang="zh-CN" altLang="en-US" sz="2800" dirty="0"/>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02</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835529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4F513-EDDD-4165-87EE-3A7701FB0CD4}"/>
              </a:ext>
            </a:extLst>
          </p:cNvPr>
          <p:cNvSpPr>
            <a:spLocks noGrp="1"/>
          </p:cNvSpPr>
          <p:nvPr>
            <p:ph type="title"/>
          </p:nvPr>
        </p:nvSpPr>
        <p:spPr/>
        <p:txBody>
          <a:bodyPr/>
          <a:lstStyle/>
          <a:p>
            <a:r>
              <a:rPr lang="en-US" altLang="zh-CN" dirty="0"/>
              <a:t>Database Designer </a:t>
            </a:r>
            <a:endParaRPr lang="zh-CN" altLang="en-US" dirty="0"/>
          </a:p>
        </p:txBody>
      </p:sp>
      <p:grpSp>
        <p:nvGrpSpPr>
          <p:cNvPr id="5" name="02c409bd-0491-4e5e-8a19-a40a4a058ee5" descr="OQAAAB+LCAAAAAAABACrVlIpqSxIVbJSCs5NLCpxyUxML0rM9SxJzVXSUfJMUbLKK83J0VFyysxLycxLdy/KLy0oVrKKjq0FALpUkis5AAAA" title="iSlide™ 版权声明  COPYRIGHT NOTICE">
            <a:extLst>
              <a:ext uri="{FF2B5EF4-FFF2-40B4-BE49-F238E27FC236}">
                <a16:creationId xmlns:a16="http://schemas.microsoft.com/office/drawing/2014/main" id="{9421E00E-C9B3-468D-9A9F-0A9D965D5058}"/>
              </a:ext>
            </a:extLst>
          </p:cNvPr>
          <p:cNvGrpSpPr>
            <a:grpSpLocks noChangeAspect="1"/>
          </p:cNvGrpSpPr>
          <p:nvPr>
            <p:custDataLst>
              <p:tags r:id="rId1"/>
            </p:custDataLst>
          </p:nvPr>
        </p:nvGrpSpPr>
        <p:grpSpPr>
          <a:xfrm>
            <a:off x="1107445" y="1547458"/>
            <a:ext cx="9977111" cy="4146468"/>
            <a:chOff x="1107445" y="1547458"/>
            <a:chExt cx="9977111" cy="4146468"/>
          </a:xfrm>
        </p:grpSpPr>
        <p:sp>
          <p:nvSpPr>
            <p:cNvPr id="6" name="iŝ1ïḋè">
              <a:extLst>
                <a:ext uri="{FF2B5EF4-FFF2-40B4-BE49-F238E27FC236}">
                  <a16:creationId xmlns:a16="http://schemas.microsoft.com/office/drawing/2014/main" id="{1B81C2A2-C411-435A-92AB-B29F626FA5B9}"/>
                </a:ext>
              </a:extLst>
            </p:cNvPr>
            <p:cNvSpPr txBox="1"/>
            <p:nvPr/>
          </p:nvSpPr>
          <p:spPr>
            <a:xfrm>
              <a:off x="6447329" y="4954150"/>
              <a:ext cx="975105" cy="329380"/>
            </a:xfrm>
            <a:prstGeom prst="rect">
              <a:avLst/>
            </a:prstGeom>
            <a:noFill/>
          </p:spPr>
          <p:txBody>
            <a:bodyPr wrap="none" lIns="90000" tIns="46800" rIns="90000" bIns="46800">
              <a:normAutofit/>
            </a:bodyPr>
            <a:lstStyle/>
            <a:p>
              <a:pPr algn="ctr"/>
              <a:endParaRPr lang="zh-CN" altLang="en-US" sz="1400" b="1" dirty="0"/>
            </a:p>
          </p:txBody>
        </p:sp>
        <p:grpSp>
          <p:nvGrpSpPr>
            <p:cNvPr id="7" name="iṣļïḍê">
              <a:extLst>
                <a:ext uri="{FF2B5EF4-FFF2-40B4-BE49-F238E27FC236}">
                  <a16:creationId xmlns:a16="http://schemas.microsoft.com/office/drawing/2014/main" id="{4263D67A-3090-4AD4-9B72-8CBDEC8B0BC2}"/>
                </a:ext>
              </a:extLst>
            </p:cNvPr>
            <p:cNvGrpSpPr/>
            <p:nvPr/>
          </p:nvGrpSpPr>
          <p:grpSpPr>
            <a:xfrm>
              <a:off x="6722950" y="2596673"/>
              <a:ext cx="402880" cy="918567"/>
              <a:chOff x="7138836" y="3262143"/>
              <a:chExt cx="402880" cy="918567"/>
            </a:xfrm>
          </p:grpSpPr>
          <p:sp>
            <p:nvSpPr>
              <p:cNvPr id="81" name="íṩlïďê">
                <a:extLst>
                  <a:ext uri="{FF2B5EF4-FFF2-40B4-BE49-F238E27FC236}">
                    <a16:creationId xmlns:a16="http://schemas.microsoft.com/office/drawing/2014/main" id="{266829C9-7BEF-4C5F-A922-6316BFD44544}"/>
                  </a:ext>
                </a:extLst>
              </p:cNvPr>
              <p:cNvSpPr/>
              <p:nvPr/>
            </p:nvSpPr>
            <p:spPr>
              <a:xfrm>
                <a:off x="7138836" y="3262143"/>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2" name="ïŝḻíḍê">
                <a:extLst>
                  <a:ext uri="{FF2B5EF4-FFF2-40B4-BE49-F238E27FC236}">
                    <a16:creationId xmlns:a16="http://schemas.microsoft.com/office/drawing/2014/main" id="{700CCF41-3340-4751-B670-40A9B6074971}"/>
                  </a:ext>
                </a:extLst>
              </p:cNvPr>
              <p:cNvSpPr/>
              <p:nvPr/>
            </p:nvSpPr>
            <p:spPr>
              <a:xfrm>
                <a:off x="7384593" y="3262143"/>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3" name="íṡlïḍe">
                <a:extLst>
                  <a:ext uri="{FF2B5EF4-FFF2-40B4-BE49-F238E27FC236}">
                    <a16:creationId xmlns:a16="http://schemas.microsoft.com/office/drawing/2014/main" id="{3CA0A59E-CC62-4826-9165-625633CF2D41}"/>
                  </a:ext>
                </a:extLst>
              </p:cNvPr>
              <p:cNvSpPr/>
              <p:nvPr/>
            </p:nvSpPr>
            <p:spPr>
              <a:xfrm>
                <a:off x="7138836" y="3495814"/>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4" name="í$liďè">
                <a:extLst>
                  <a:ext uri="{FF2B5EF4-FFF2-40B4-BE49-F238E27FC236}">
                    <a16:creationId xmlns:a16="http://schemas.microsoft.com/office/drawing/2014/main" id="{508FAD77-703B-49E5-8D32-E4958EB33834}"/>
                  </a:ext>
                </a:extLst>
              </p:cNvPr>
              <p:cNvSpPr/>
              <p:nvPr/>
            </p:nvSpPr>
            <p:spPr>
              <a:xfrm>
                <a:off x="7384593" y="3495814"/>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5" name="îšḻïḍé">
                <a:extLst>
                  <a:ext uri="{FF2B5EF4-FFF2-40B4-BE49-F238E27FC236}">
                    <a16:creationId xmlns:a16="http://schemas.microsoft.com/office/drawing/2014/main" id="{F7FA5422-2E22-4E88-8080-543B9A4F9C37}"/>
                  </a:ext>
                </a:extLst>
              </p:cNvPr>
              <p:cNvSpPr/>
              <p:nvPr/>
            </p:nvSpPr>
            <p:spPr>
              <a:xfrm>
                <a:off x="7138836" y="3749628"/>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6" name="îšľiḋé">
                <a:extLst>
                  <a:ext uri="{FF2B5EF4-FFF2-40B4-BE49-F238E27FC236}">
                    <a16:creationId xmlns:a16="http://schemas.microsoft.com/office/drawing/2014/main" id="{C5E75ACC-2448-49EB-AFE9-1EAD12577F4A}"/>
                  </a:ext>
                </a:extLst>
              </p:cNvPr>
              <p:cNvSpPr/>
              <p:nvPr/>
            </p:nvSpPr>
            <p:spPr>
              <a:xfrm>
                <a:off x="7384593" y="3749628"/>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7" name="îsḻiḑé">
                <a:extLst>
                  <a:ext uri="{FF2B5EF4-FFF2-40B4-BE49-F238E27FC236}">
                    <a16:creationId xmlns:a16="http://schemas.microsoft.com/office/drawing/2014/main" id="{D1C7F21D-5FFD-467C-A4A0-0BC9A2D14A3A}"/>
                  </a:ext>
                </a:extLst>
              </p:cNvPr>
              <p:cNvSpPr/>
              <p:nvPr/>
            </p:nvSpPr>
            <p:spPr>
              <a:xfrm>
                <a:off x="7138836" y="4023587"/>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8" name="ïṣliḑê">
                <a:extLst>
                  <a:ext uri="{FF2B5EF4-FFF2-40B4-BE49-F238E27FC236}">
                    <a16:creationId xmlns:a16="http://schemas.microsoft.com/office/drawing/2014/main" id="{C5F0E68E-8B8C-4883-8CE1-EA00635F7806}"/>
                  </a:ext>
                </a:extLst>
              </p:cNvPr>
              <p:cNvSpPr/>
              <p:nvPr/>
            </p:nvSpPr>
            <p:spPr>
              <a:xfrm>
                <a:off x="7384593" y="4023587"/>
                <a:ext cx="157123" cy="1571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8" name="ïṡ1îďe">
              <a:extLst>
                <a:ext uri="{FF2B5EF4-FFF2-40B4-BE49-F238E27FC236}">
                  <a16:creationId xmlns:a16="http://schemas.microsoft.com/office/drawing/2014/main" id="{BA515FD0-7872-4F3D-95B8-27EFEFFA99FD}"/>
                </a:ext>
              </a:extLst>
            </p:cNvPr>
            <p:cNvSpPr txBox="1"/>
            <p:nvPr/>
          </p:nvSpPr>
          <p:spPr>
            <a:xfrm>
              <a:off x="8888743" y="4954150"/>
              <a:ext cx="975105" cy="329380"/>
            </a:xfrm>
            <a:prstGeom prst="rect">
              <a:avLst/>
            </a:prstGeom>
            <a:noFill/>
          </p:spPr>
          <p:txBody>
            <a:bodyPr wrap="none" lIns="90000" tIns="46800" rIns="90000" bIns="46800">
              <a:normAutofit/>
            </a:bodyPr>
            <a:lstStyle/>
            <a:p>
              <a:pPr algn="ctr"/>
              <a:endParaRPr lang="zh-CN" altLang="en-US" sz="1400" b="1" dirty="0"/>
            </a:p>
          </p:txBody>
        </p:sp>
        <p:grpSp>
          <p:nvGrpSpPr>
            <p:cNvPr id="9" name="i$lîḓé">
              <a:extLst>
                <a:ext uri="{FF2B5EF4-FFF2-40B4-BE49-F238E27FC236}">
                  <a16:creationId xmlns:a16="http://schemas.microsoft.com/office/drawing/2014/main" id="{4EB5F083-662D-4E8C-95CC-215ECF87CC81}"/>
                </a:ext>
              </a:extLst>
            </p:cNvPr>
            <p:cNvGrpSpPr/>
            <p:nvPr/>
          </p:nvGrpSpPr>
          <p:grpSpPr>
            <a:xfrm>
              <a:off x="9176421" y="2398013"/>
              <a:ext cx="402880" cy="918567"/>
              <a:chOff x="5704660" y="2802399"/>
              <a:chExt cx="516610" cy="1177871"/>
            </a:xfrm>
          </p:grpSpPr>
          <p:sp>
            <p:nvSpPr>
              <p:cNvPr id="62" name="î$ḻíḓê">
                <a:extLst>
                  <a:ext uri="{FF2B5EF4-FFF2-40B4-BE49-F238E27FC236}">
                    <a16:creationId xmlns:a16="http://schemas.microsoft.com/office/drawing/2014/main" id="{D9DA3487-AD6C-4D14-A1FA-6237E812B04A}"/>
                  </a:ext>
                </a:extLst>
              </p:cNvPr>
              <p:cNvSpPr/>
              <p:nvPr/>
            </p:nvSpPr>
            <p:spPr>
              <a:xfrm>
                <a:off x="5704660" y="2802399"/>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3" name="ïSḻíďé">
                <a:extLst>
                  <a:ext uri="{FF2B5EF4-FFF2-40B4-BE49-F238E27FC236}">
                    <a16:creationId xmlns:a16="http://schemas.microsoft.com/office/drawing/2014/main" id="{D4D6FEA2-A324-4408-9FF7-35B00247D0D0}"/>
                  </a:ext>
                </a:extLst>
              </p:cNvPr>
              <p:cNvSpPr/>
              <p:nvPr/>
            </p:nvSpPr>
            <p:spPr>
              <a:xfrm>
                <a:off x="6019792" y="2802399"/>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6" name="íṥḻïḋê">
                <a:extLst>
                  <a:ext uri="{FF2B5EF4-FFF2-40B4-BE49-F238E27FC236}">
                    <a16:creationId xmlns:a16="http://schemas.microsoft.com/office/drawing/2014/main" id="{25A42AB1-D83C-4CC3-8B86-34FE5259BF43}"/>
                  </a:ext>
                </a:extLst>
              </p:cNvPr>
              <p:cNvSpPr/>
              <p:nvPr/>
            </p:nvSpPr>
            <p:spPr>
              <a:xfrm>
                <a:off x="5704660" y="3427497"/>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9" name="ïṧľiďe">
                <a:extLst>
                  <a:ext uri="{FF2B5EF4-FFF2-40B4-BE49-F238E27FC236}">
                    <a16:creationId xmlns:a16="http://schemas.microsoft.com/office/drawing/2014/main" id="{0E367957-6BE6-4BFE-A1A3-620003EDC5E6}"/>
                  </a:ext>
                </a:extLst>
              </p:cNvPr>
              <p:cNvSpPr/>
              <p:nvPr/>
            </p:nvSpPr>
            <p:spPr>
              <a:xfrm>
                <a:off x="6019792" y="377879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0" name="îŝľíḋê">
              <a:extLst>
                <a:ext uri="{FF2B5EF4-FFF2-40B4-BE49-F238E27FC236}">
                  <a16:creationId xmlns:a16="http://schemas.microsoft.com/office/drawing/2014/main" id="{4D546C16-B1A9-4157-ABD3-6D2B83265357}"/>
                </a:ext>
              </a:extLst>
            </p:cNvPr>
            <p:cNvSpPr txBox="1"/>
            <p:nvPr/>
          </p:nvSpPr>
          <p:spPr>
            <a:xfrm>
              <a:off x="10109451" y="4954150"/>
              <a:ext cx="975105" cy="329380"/>
            </a:xfrm>
            <a:prstGeom prst="rect">
              <a:avLst/>
            </a:prstGeom>
            <a:noFill/>
          </p:spPr>
          <p:txBody>
            <a:bodyPr wrap="none" lIns="90000" tIns="46800" rIns="90000" bIns="46800">
              <a:normAutofit/>
            </a:bodyPr>
            <a:lstStyle/>
            <a:p>
              <a:pPr algn="ctr"/>
              <a:endParaRPr lang="zh-CN" altLang="en-US" sz="1400" b="1" dirty="0"/>
            </a:p>
          </p:txBody>
        </p:sp>
        <p:grpSp>
          <p:nvGrpSpPr>
            <p:cNvPr id="11" name="ïṡḻïḓé">
              <a:extLst>
                <a:ext uri="{FF2B5EF4-FFF2-40B4-BE49-F238E27FC236}">
                  <a16:creationId xmlns:a16="http://schemas.microsoft.com/office/drawing/2014/main" id="{333008DB-0993-46E6-AF10-2652448FA2BD}"/>
                </a:ext>
              </a:extLst>
            </p:cNvPr>
            <p:cNvGrpSpPr/>
            <p:nvPr/>
          </p:nvGrpSpPr>
          <p:grpSpPr>
            <a:xfrm>
              <a:off x="10397128" y="2414658"/>
              <a:ext cx="402880" cy="684897"/>
              <a:chOff x="8431958" y="2823738"/>
              <a:chExt cx="516610" cy="878237"/>
            </a:xfrm>
          </p:grpSpPr>
          <p:sp>
            <p:nvSpPr>
              <p:cNvPr id="46" name="îś1íḋe">
                <a:extLst>
                  <a:ext uri="{FF2B5EF4-FFF2-40B4-BE49-F238E27FC236}">
                    <a16:creationId xmlns:a16="http://schemas.microsoft.com/office/drawing/2014/main" id="{148750CF-D3ED-46E3-8AEC-D54724432D7D}"/>
                  </a:ext>
                </a:extLst>
              </p:cNvPr>
              <p:cNvSpPr/>
              <p:nvPr/>
            </p:nvSpPr>
            <p:spPr>
              <a:xfrm>
                <a:off x="8747090" y="2823738"/>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7" name="íṣḷidê">
                <a:extLst>
                  <a:ext uri="{FF2B5EF4-FFF2-40B4-BE49-F238E27FC236}">
                    <a16:creationId xmlns:a16="http://schemas.microsoft.com/office/drawing/2014/main" id="{4B1F9E28-B81A-4A5B-9BDE-E208A7AD3AC1}"/>
                  </a:ext>
                </a:extLst>
              </p:cNvPr>
              <p:cNvSpPr/>
              <p:nvPr/>
            </p:nvSpPr>
            <p:spPr>
              <a:xfrm>
                <a:off x="8431958" y="314920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49" name="ïṡļïde">
                <a:extLst>
                  <a:ext uri="{FF2B5EF4-FFF2-40B4-BE49-F238E27FC236}">
                    <a16:creationId xmlns:a16="http://schemas.microsoft.com/office/drawing/2014/main" id="{C190E4CB-99B4-4BDD-BD68-E23EACA8BF1C}"/>
                  </a:ext>
                </a:extLst>
              </p:cNvPr>
              <p:cNvSpPr/>
              <p:nvPr/>
            </p:nvSpPr>
            <p:spPr>
              <a:xfrm>
                <a:off x="8431958" y="3500497"/>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sp>
          <p:nvSpPr>
            <p:cNvPr id="12" name="ïṣḷíḍe">
              <a:extLst>
                <a:ext uri="{FF2B5EF4-FFF2-40B4-BE49-F238E27FC236}">
                  <a16:creationId xmlns:a16="http://schemas.microsoft.com/office/drawing/2014/main" id="{71DE4AFF-6DB0-481D-A7C4-F1209FF452FD}"/>
                </a:ext>
              </a:extLst>
            </p:cNvPr>
            <p:cNvSpPr txBox="1"/>
            <p:nvPr/>
          </p:nvSpPr>
          <p:spPr>
            <a:xfrm>
              <a:off x="7668036" y="4954150"/>
              <a:ext cx="975105" cy="329380"/>
            </a:xfrm>
            <a:prstGeom prst="rect">
              <a:avLst/>
            </a:prstGeom>
            <a:noFill/>
          </p:spPr>
          <p:txBody>
            <a:bodyPr wrap="none" lIns="90000" tIns="46800" rIns="90000" bIns="46800">
              <a:normAutofit/>
            </a:bodyPr>
            <a:lstStyle/>
            <a:p>
              <a:pPr algn="ctr"/>
              <a:endParaRPr lang="zh-CN" altLang="en-US" sz="1400" b="1" dirty="0"/>
            </a:p>
          </p:txBody>
        </p:sp>
        <p:grpSp>
          <p:nvGrpSpPr>
            <p:cNvPr id="13" name="ísļiḓè">
              <a:extLst>
                <a:ext uri="{FF2B5EF4-FFF2-40B4-BE49-F238E27FC236}">
                  <a16:creationId xmlns:a16="http://schemas.microsoft.com/office/drawing/2014/main" id="{EC2515D9-C364-467D-B335-A9A2BBA59DCC}"/>
                </a:ext>
              </a:extLst>
            </p:cNvPr>
            <p:cNvGrpSpPr/>
            <p:nvPr/>
          </p:nvGrpSpPr>
          <p:grpSpPr>
            <a:xfrm>
              <a:off x="7943656" y="3092742"/>
              <a:ext cx="402880" cy="918568"/>
              <a:chOff x="1912715" y="3673458"/>
              <a:chExt cx="516610" cy="1177871"/>
            </a:xfrm>
          </p:grpSpPr>
          <p:sp>
            <p:nvSpPr>
              <p:cNvPr id="34" name="ïśľïḋè">
                <a:extLst>
                  <a:ext uri="{FF2B5EF4-FFF2-40B4-BE49-F238E27FC236}">
                    <a16:creationId xmlns:a16="http://schemas.microsoft.com/office/drawing/2014/main" id="{765363EB-77FB-4A25-8A96-B69B0A3E3625}"/>
                  </a:ext>
                </a:extLst>
              </p:cNvPr>
              <p:cNvSpPr/>
              <p:nvPr/>
            </p:nvSpPr>
            <p:spPr>
              <a:xfrm>
                <a:off x="1912715" y="3673458"/>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îSḻîďê">
                <a:extLst>
                  <a:ext uri="{FF2B5EF4-FFF2-40B4-BE49-F238E27FC236}">
                    <a16:creationId xmlns:a16="http://schemas.microsoft.com/office/drawing/2014/main" id="{C6C3A345-1BEC-40AD-AD17-D7B878B9D114}"/>
                  </a:ext>
                </a:extLst>
              </p:cNvPr>
              <p:cNvSpPr/>
              <p:nvPr/>
            </p:nvSpPr>
            <p:spPr>
              <a:xfrm>
                <a:off x="2227847" y="3673458"/>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îšlïḋè">
                <a:extLst>
                  <a:ext uri="{FF2B5EF4-FFF2-40B4-BE49-F238E27FC236}">
                    <a16:creationId xmlns:a16="http://schemas.microsoft.com/office/drawing/2014/main" id="{FE84D7CD-20F9-4FF8-9D69-76324DD5B6B6}"/>
                  </a:ext>
                </a:extLst>
              </p:cNvPr>
              <p:cNvSpPr/>
              <p:nvPr/>
            </p:nvSpPr>
            <p:spPr>
              <a:xfrm>
                <a:off x="1912715" y="397309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iṣļîḋè">
                <a:extLst>
                  <a:ext uri="{FF2B5EF4-FFF2-40B4-BE49-F238E27FC236}">
                    <a16:creationId xmlns:a16="http://schemas.microsoft.com/office/drawing/2014/main" id="{0CEEFC8F-6ACD-4E10-9BCF-BE36515B0D8A}"/>
                  </a:ext>
                </a:extLst>
              </p:cNvPr>
              <p:cNvSpPr/>
              <p:nvPr/>
            </p:nvSpPr>
            <p:spPr>
              <a:xfrm>
                <a:off x="2227847" y="3973092"/>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iṧḻiḑê">
                <a:extLst>
                  <a:ext uri="{FF2B5EF4-FFF2-40B4-BE49-F238E27FC236}">
                    <a16:creationId xmlns:a16="http://schemas.microsoft.com/office/drawing/2014/main" id="{C3D92622-6DE6-4D62-B1BC-3EFC9CD6B7D7}"/>
                  </a:ext>
                </a:extLst>
              </p:cNvPr>
              <p:cNvSpPr/>
              <p:nvPr/>
            </p:nvSpPr>
            <p:spPr>
              <a:xfrm>
                <a:off x="1912715" y="4298556"/>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iṡļïďé">
                <a:extLst>
                  <a:ext uri="{FF2B5EF4-FFF2-40B4-BE49-F238E27FC236}">
                    <a16:creationId xmlns:a16="http://schemas.microsoft.com/office/drawing/2014/main" id="{CC6A3703-632D-44BE-84A4-389E57AEA0B9}"/>
                  </a:ext>
                </a:extLst>
              </p:cNvPr>
              <p:cNvSpPr/>
              <p:nvPr/>
            </p:nvSpPr>
            <p:spPr>
              <a:xfrm>
                <a:off x="2227847" y="4298556"/>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ï$ľîde">
                <a:extLst>
                  <a:ext uri="{FF2B5EF4-FFF2-40B4-BE49-F238E27FC236}">
                    <a16:creationId xmlns:a16="http://schemas.microsoft.com/office/drawing/2014/main" id="{8953269F-2BCF-4796-B138-8A1708F0E2F6}"/>
                  </a:ext>
                </a:extLst>
              </p:cNvPr>
              <p:cNvSpPr/>
              <p:nvPr/>
            </p:nvSpPr>
            <p:spPr>
              <a:xfrm>
                <a:off x="1912715" y="4649851"/>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íṡḷïḑè">
                <a:extLst>
                  <a:ext uri="{FF2B5EF4-FFF2-40B4-BE49-F238E27FC236}">
                    <a16:creationId xmlns:a16="http://schemas.microsoft.com/office/drawing/2014/main" id="{72EB407C-35EF-4F8C-B793-41B2147D42AE}"/>
                  </a:ext>
                </a:extLst>
              </p:cNvPr>
              <p:cNvSpPr/>
              <p:nvPr/>
            </p:nvSpPr>
            <p:spPr>
              <a:xfrm>
                <a:off x="2227847" y="4649851"/>
                <a:ext cx="201478" cy="201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4" name="ïṩ1íḍe">
              <a:extLst>
                <a:ext uri="{FF2B5EF4-FFF2-40B4-BE49-F238E27FC236}">
                  <a16:creationId xmlns:a16="http://schemas.microsoft.com/office/drawing/2014/main" id="{5415558C-221E-45D9-8D8E-41F0F2443976}"/>
                </a:ext>
              </a:extLst>
            </p:cNvPr>
            <p:cNvSpPr/>
            <p:nvPr/>
          </p:nvSpPr>
          <p:spPr>
            <a:xfrm>
              <a:off x="1107445" y="1727162"/>
              <a:ext cx="472408" cy="4724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dirty="0"/>
            </a:p>
          </p:txBody>
        </p:sp>
        <p:sp>
          <p:nvSpPr>
            <p:cNvPr id="15" name="iṩḻïḓé">
              <a:extLst>
                <a:ext uri="{FF2B5EF4-FFF2-40B4-BE49-F238E27FC236}">
                  <a16:creationId xmlns:a16="http://schemas.microsoft.com/office/drawing/2014/main" id="{A9C4F4D6-655E-4CF2-81F8-75D2044D2CCA}"/>
                </a:ext>
              </a:extLst>
            </p:cNvPr>
            <p:cNvSpPr/>
            <p:nvPr/>
          </p:nvSpPr>
          <p:spPr>
            <a:xfrm>
              <a:off x="1251788" y="1867011"/>
              <a:ext cx="183723" cy="19270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p>
          </p:txBody>
        </p:sp>
        <p:sp>
          <p:nvSpPr>
            <p:cNvPr id="16" name="îṥľïḋè">
              <a:extLst>
                <a:ext uri="{FF2B5EF4-FFF2-40B4-BE49-F238E27FC236}">
                  <a16:creationId xmlns:a16="http://schemas.microsoft.com/office/drawing/2014/main" id="{2345616B-5438-4EAA-AED2-9D66296B8E64}"/>
                </a:ext>
              </a:extLst>
            </p:cNvPr>
            <p:cNvSpPr/>
            <p:nvPr/>
          </p:nvSpPr>
          <p:spPr>
            <a:xfrm>
              <a:off x="1584859" y="1547458"/>
              <a:ext cx="3629532" cy="415908"/>
            </a:xfrm>
            <a:prstGeom prst="rect">
              <a:avLst/>
            </a:prstGeom>
          </p:spPr>
          <p:txBody>
            <a:bodyPr wrap="none" lIns="90000" tIns="46800" rIns="90000" bIns="46800" anchor="b" anchorCtr="0">
              <a:normAutofit/>
            </a:bodyPr>
            <a:lstStyle/>
            <a:p>
              <a:r>
                <a:rPr lang="en-US" altLang="zh-CN" b="1" dirty="0"/>
                <a:t>To create the database structure </a:t>
              </a:r>
              <a:endParaRPr lang="zh-CN" altLang="en-US" b="1" dirty="0"/>
            </a:p>
          </p:txBody>
        </p:sp>
        <p:sp>
          <p:nvSpPr>
            <p:cNvPr id="17" name="íṣ1ídê">
              <a:extLst>
                <a:ext uri="{FF2B5EF4-FFF2-40B4-BE49-F238E27FC236}">
                  <a16:creationId xmlns:a16="http://schemas.microsoft.com/office/drawing/2014/main" id="{540BC240-000F-4056-A25B-5C18A47F7EDE}"/>
                </a:ext>
              </a:extLst>
            </p:cNvPr>
            <p:cNvSpPr/>
            <p:nvPr/>
          </p:nvSpPr>
          <p:spPr>
            <a:xfrm>
              <a:off x="1584859" y="1963366"/>
              <a:ext cx="3780935" cy="748737"/>
            </a:xfrm>
            <a:prstGeom prst="rect">
              <a:avLst/>
            </a:prstGeom>
          </p:spPr>
          <p:txBody>
            <a:bodyPr wrap="square" lIns="90000" tIns="46800" rIns="90000" bIns="46800" anchor="t">
              <a:normAutofit/>
            </a:bodyPr>
            <a:lstStyle/>
            <a:p>
              <a:pPr>
                <a:lnSpc>
                  <a:spcPct val="120000"/>
                </a:lnSpc>
              </a:pPr>
              <a:r>
                <a:rPr lang="en-US" altLang="zh-CN" sz="1400" dirty="0"/>
                <a:t>Implementing a table by making variables for each field to be stored in and analyzed.</a:t>
              </a:r>
            </a:p>
          </p:txBody>
        </p:sp>
        <p:sp>
          <p:nvSpPr>
            <p:cNvPr id="18" name="ïŝļîdê">
              <a:extLst>
                <a:ext uri="{FF2B5EF4-FFF2-40B4-BE49-F238E27FC236}">
                  <a16:creationId xmlns:a16="http://schemas.microsoft.com/office/drawing/2014/main" id="{8DCC58C2-D0CE-4798-A559-9B1547ED5A42}"/>
                </a:ext>
              </a:extLst>
            </p:cNvPr>
            <p:cNvSpPr/>
            <p:nvPr/>
          </p:nvSpPr>
          <p:spPr>
            <a:xfrm>
              <a:off x="1107445" y="2805068"/>
              <a:ext cx="472408" cy="4724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anchor="ctr"/>
            <a:lstStyle/>
            <a:p>
              <a:pPr algn="ctr"/>
              <a:endParaRPr dirty="0"/>
            </a:p>
          </p:txBody>
        </p:sp>
        <p:sp>
          <p:nvSpPr>
            <p:cNvPr id="19" name="îś1íde">
              <a:extLst>
                <a:ext uri="{FF2B5EF4-FFF2-40B4-BE49-F238E27FC236}">
                  <a16:creationId xmlns:a16="http://schemas.microsoft.com/office/drawing/2014/main" id="{D8FDD6B3-8551-40FB-8331-9465BFD60B65}"/>
                </a:ext>
              </a:extLst>
            </p:cNvPr>
            <p:cNvSpPr/>
            <p:nvPr/>
          </p:nvSpPr>
          <p:spPr>
            <a:xfrm>
              <a:off x="1251788" y="2944917"/>
              <a:ext cx="183723" cy="19270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p>
          </p:txBody>
        </p:sp>
        <p:sp>
          <p:nvSpPr>
            <p:cNvPr id="20" name="ïş1íďè">
              <a:extLst>
                <a:ext uri="{FF2B5EF4-FFF2-40B4-BE49-F238E27FC236}">
                  <a16:creationId xmlns:a16="http://schemas.microsoft.com/office/drawing/2014/main" id="{EF003C46-CFD0-4FE1-8C89-1082455B35AA}"/>
                </a:ext>
              </a:extLst>
            </p:cNvPr>
            <p:cNvSpPr/>
            <p:nvPr/>
          </p:nvSpPr>
          <p:spPr>
            <a:xfrm>
              <a:off x="1595887" y="2625364"/>
              <a:ext cx="3629532" cy="415908"/>
            </a:xfrm>
            <a:prstGeom prst="rect">
              <a:avLst/>
            </a:prstGeom>
          </p:spPr>
          <p:txBody>
            <a:bodyPr wrap="none" lIns="90000" tIns="46800" rIns="90000" bIns="46800" anchor="b" anchorCtr="0">
              <a:normAutofit/>
            </a:bodyPr>
            <a:lstStyle/>
            <a:p>
              <a:r>
                <a:rPr lang="en-US" altLang="zh-CN" b="1" dirty="0"/>
                <a:t>The types of variables and fields </a:t>
              </a:r>
              <a:endParaRPr lang="zh-CN" altLang="en-US" b="1" dirty="0"/>
            </a:p>
          </p:txBody>
        </p:sp>
        <p:sp>
          <p:nvSpPr>
            <p:cNvPr id="21" name="îṧľïďè">
              <a:extLst>
                <a:ext uri="{FF2B5EF4-FFF2-40B4-BE49-F238E27FC236}">
                  <a16:creationId xmlns:a16="http://schemas.microsoft.com/office/drawing/2014/main" id="{6C29312E-7432-4DAA-9670-84894CDDCD0F}"/>
                </a:ext>
              </a:extLst>
            </p:cNvPr>
            <p:cNvSpPr/>
            <p:nvPr/>
          </p:nvSpPr>
          <p:spPr>
            <a:xfrm>
              <a:off x="1595887" y="3041272"/>
              <a:ext cx="3780935" cy="751847"/>
            </a:xfrm>
            <a:prstGeom prst="rect">
              <a:avLst/>
            </a:prstGeom>
          </p:spPr>
          <p:txBody>
            <a:bodyPr wrap="square" lIns="90000" tIns="46800" rIns="90000" bIns="46800" anchor="t">
              <a:noAutofit/>
            </a:bodyPr>
            <a:lstStyle/>
            <a:p>
              <a:pPr>
                <a:lnSpc>
                  <a:spcPct val="120000"/>
                </a:lnSpc>
              </a:pPr>
              <a:r>
                <a:rPr lang="en-US" altLang="zh-CN" sz="1400" dirty="0"/>
                <a:t>Starting with the date, the open and close values. Then the high and low values of the stocks, and lastly the volume. We used float values to compensate for stocks. </a:t>
              </a:r>
            </a:p>
          </p:txBody>
        </p:sp>
        <p:sp>
          <p:nvSpPr>
            <p:cNvPr id="22" name="îṩ1íḑe">
              <a:extLst>
                <a:ext uri="{FF2B5EF4-FFF2-40B4-BE49-F238E27FC236}">
                  <a16:creationId xmlns:a16="http://schemas.microsoft.com/office/drawing/2014/main" id="{C8D45A59-68DF-4455-8298-C0121F23482B}"/>
                </a:ext>
              </a:extLst>
            </p:cNvPr>
            <p:cNvSpPr/>
            <p:nvPr/>
          </p:nvSpPr>
          <p:spPr>
            <a:xfrm>
              <a:off x="1123479" y="4320513"/>
              <a:ext cx="472408" cy="47240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dirty="0"/>
            </a:p>
          </p:txBody>
        </p:sp>
        <p:sp>
          <p:nvSpPr>
            <p:cNvPr id="23" name="íṩľiḋé">
              <a:extLst>
                <a:ext uri="{FF2B5EF4-FFF2-40B4-BE49-F238E27FC236}">
                  <a16:creationId xmlns:a16="http://schemas.microsoft.com/office/drawing/2014/main" id="{2CE6CD64-94E1-46A7-B555-102756CCC7A4}"/>
                </a:ext>
              </a:extLst>
            </p:cNvPr>
            <p:cNvSpPr/>
            <p:nvPr/>
          </p:nvSpPr>
          <p:spPr>
            <a:xfrm>
              <a:off x="1259805" y="4461402"/>
              <a:ext cx="183723" cy="19270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dirty="0"/>
            </a:p>
          </p:txBody>
        </p:sp>
        <p:sp>
          <p:nvSpPr>
            <p:cNvPr id="24" name="îṥliḋé">
              <a:extLst>
                <a:ext uri="{FF2B5EF4-FFF2-40B4-BE49-F238E27FC236}">
                  <a16:creationId xmlns:a16="http://schemas.microsoft.com/office/drawing/2014/main" id="{3BF28910-F199-4710-89DC-10E02F8AF71C}"/>
                </a:ext>
              </a:extLst>
            </p:cNvPr>
            <p:cNvSpPr/>
            <p:nvPr/>
          </p:nvSpPr>
          <p:spPr>
            <a:xfrm>
              <a:off x="1579853" y="4159645"/>
              <a:ext cx="3629532" cy="415908"/>
            </a:xfrm>
            <a:prstGeom prst="rect">
              <a:avLst/>
            </a:prstGeom>
          </p:spPr>
          <p:txBody>
            <a:bodyPr wrap="none" lIns="90000" tIns="46800" rIns="90000" bIns="46800" anchor="b" anchorCtr="0">
              <a:normAutofit/>
            </a:bodyPr>
            <a:lstStyle/>
            <a:p>
              <a:r>
                <a:rPr lang="en-US" altLang="zh-CN" b="1" dirty="0"/>
                <a:t>Where it will be used</a:t>
              </a:r>
              <a:endParaRPr lang="zh-CN" altLang="en-US" b="1" dirty="0"/>
            </a:p>
          </p:txBody>
        </p:sp>
        <p:sp>
          <p:nvSpPr>
            <p:cNvPr id="25" name="íSľíḋè">
              <a:extLst>
                <a:ext uri="{FF2B5EF4-FFF2-40B4-BE49-F238E27FC236}">
                  <a16:creationId xmlns:a16="http://schemas.microsoft.com/office/drawing/2014/main" id="{0F479647-15BC-4EB8-B4D5-1D4A4E240FB8}"/>
                </a:ext>
              </a:extLst>
            </p:cNvPr>
            <p:cNvSpPr/>
            <p:nvPr/>
          </p:nvSpPr>
          <p:spPr>
            <a:xfrm>
              <a:off x="1579853" y="4591415"/>
              <a:ext cx="3780935" cy="1102511"/>
            </a:xfrm>
            <a:prstGeom prst="rect">
              <a:avLst/>
            </a:prstGeom>
          </p:spPr>
          <p:txBody>
            <a:bodyPr wrap="square" lIns="90000" tIns="46800" rIns="90000" bIns="46800" anchor="t">
              <a:noAutofit/>
            </a:bodyPr>
            <a:lstStyle/>
            <a:p>
              <a:pPr>
                <a:lnSpc>
                  <a:spcPct val="120000"/>
                </a:lnSpc>
              </a:pPr>
              <a:r>
                <a:rPr lang="en-US" altLang="zh-CN" sz="1400" dirty="0"/>
                <a:t>This will be used when we fetch the data from the server and stored in each of these fields. Then called from Joe who created SQL statements using these fields for user requirements, then printed out from Charlie. </a:t>
              </a:r>
            </a:p>
          </p:txBody>
        </p:sp>
        <p:sp>
          <p:nvSpPr>
            <p:cNvPr id="27" name="îSḷiďé">
              <a:extLst>
                <a:ext uri="{FF2B5EF4-FFF2-40B4-BE49-F238E27FC236}">
                  <a16:creationId xmlns:a16="http://schemas.microsoft.com/office/drawing/2014/main" id="{7283C7FC-614E-4F90-96F7-60597E1971B3}"/>
                </a:ext>
              </a:extLst>
            </p:cNvPr>
            <p:cNvSpPr/>
            <p:nvPr/>
          </p:nvSpPr>
          <p:spPr>
            <a:xfrm>
              <a:off x="1251788" y="5100729"/>
              <a:ext cx="183723" cy="192709"/>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p>
          </p:txBody>
        </p:sp>
        <p:sp>
          <p:nvSpPr>
            <p:cNvPr id="29" name="îṣļíḓè">
              <a:extLst>
                <a:ext uri="{FF2B5EF4-FFF2-40B4-BE49-F238E27FC236}">
                  <a16:creationId xmlns:a16="http://schemas.microsoft.com/office/drawing/2014/main" id="{4039BEDC-18A0-40A7-8453-E93EA7BDCFF6}"/>
                </a:ext>
              </a:extLst>
            </p:cNvPr>
            <p:cNvSpPr/>
            <p:nvPr/>
          </p:nvSpPr>
          <p:spPr>
            <a:xfrm>
              <a:off x="1584859" y="5197085"/>
              <a:ext cx="3630303" cy="415908"/>
            </a:xfrm>
            <a:prstGeom prst="rect">
              <a:avLst/>
            </a:prstGeom>
          </p:spPr>
          <p:txBody>
            <a:bodyPr wrap="square" lIns="90000" tIns="46800" rIns="90000" bIns="46800" anchor="t">
              <a:normAutofit/>
            </a:bodyPr>
            <a:lstStyle/>
            <a:p>
              <a:pPr>
                <a:lnSpc>
                  <a:spcPct val="120000"/>
                </a:lnSpc>
              </a:pPr>
              <a:endParaRPr lang="en-US" altLang="zh-CN" sz="1100" dirty="0"/>
            </a:p>
          </p:txBody>
        </p:sp>
      </p:grpSp>
      <p:pic>
        <p:nvPicPr>
          <p:cNvPr id="89" name="Picture 88">
            <a:extLst>
              <a:ext uri="{FF2B5EF4-FFF2-40B4-BE49-F238E27FC236}">
                <a16:creationId xmlns:a16="http://schemas.microsoft.com/office/drawing/2014/main" id="{B6059B47-8818-49EC-9F95-D9A83577343E}"/>
              </a:ext>
            </a:extLst>
          </p:cNvPr>
          <p:cNvPicPr>
            <a:picLocks noChangeAspect="1"/>
          </p:cNvPicPr>
          <p:nvPr/>
        </p:nvPicPr>
        <p:blipFill>
          <a:blip r:embed="rId3"/>
          <a:stretch>
            <a:fillRect/>
          </a:stretch>
        </p:blipFill>
        <p:spPr>
          <a:xfrm>
            <a:off x="6301061" y="1653180"/>
            <a:ext cx="2017632" cy="2892749"/>
          </a:xfrm>
          <a:prstGeom prst="rect">
            <a:avLst/>
          </a:prstGeom>
        </p:spPr>
      </p:pic>
      <p:pic>
        <p:nvPicPr>
          <p:cNvPr id="90" name="Picture 89">
            <a:extLst>
              <a:ext uri="{FF2B5EF4-FFF2-40B4-BE49-F238E27FC236}">
                <a16:creationId xmlns:a16="http://schemas.microsoft.com/office/drawing/2014/main" id="{63E22FB1-1EC9-4FE5-A4E6-916415F78278}"/>
              </a:ext>
            </a:extLst>
          </p:cNvPr>
          <p:cNvPicPr>
            <a:picLocks noChangeAspect="1"/>
          </p:cNvPicPr>
          <p:nvPr/>
        </p:nvPicPr>
        <p:blipFill>
          <a:blip r:embed="rId4"/>
          <a:stretch>
            <a:fillRect/>
          </a:stretch>
        </p:blipFill>
        <p:spPr>
          <a:xfrm>
            <a:off x="8554412" y="1668254"/>
            <a:ext cx="2924078" cy="2892749"/>
          </a:xfrm>
          <a:prstGeom prst="rect">
            <a:avLst/>
          </a:prstGeom>
        </p:spPr>
      </p:pic>
    </p:spTree>
    <p:extLst>
      <p:ext uri="{BB962C8B-B14F-4D97-AF65-F5344CB8AC3E}">
        <p14:creationId xmlns:p14="http://schemas.microsoft.com/office/powerpoint/2010/main" val="103361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en-US" altLang="zh-CN" sz="4000" dirty="0"/>
              <a:t>System Administrator</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03</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
        <p:nvSpPr>
          <p:cNvPr id="4" name="文本占位符 5">
            <a:extLst>
              <a:ext uri="{FF2B5EF4-FFF2-40B4-BE49-F238E27FC236}">
                <a16:creationId xmlns:a16="http://schemas.microsoft.com/office/drawing/2014/main" id="{6F1CB980-5C0E-421B-A6AB-56DBABA8DD6C}"/>
              </a:ext>
            </a:extLst>
          </p:cNvPr>
          <p:cNvSpPr>
            <a:spLocks noGrp="1"/>
          </p:cNvSpPr>
          <p:nvPr>
            <p:ph type="body" idx="1"/>
          </p:nvPr>
        </p:nvSpPr>
        <p:spPr>
          <a:xfrm>
            <a:off x="676814" y="3007298"/>
            <a:ext cx="5419185" cy="1015623"/>
          </a:xfrm>
        </p:spPr>
        <p:txBody>
          <a:bodyPr>
            <a:normAutofit/>
          </a:bodyPr>
          <a:lstStyle/>
          <a:p>
            <a:pPr lvl="0"/>
            <a:r>
              <a:rPr lang="en-US" altLang="zh-CN" sz="2400" dirty="0"/>
              <a:t>Kayla Jamandre</a:t>
            </a:r>
          </a:p>
          <a:p>
            <a:pPr lvl="0"/>
            <a:endParaRPr lang="zh-CN" altLang="en-US" sz="2400" dirty="0"/>
          </a:p>
        </p:txBody>
      </p:sp>
    </p:spTree>
    <p:extLst>
      <p:ext uri="{BB962C8B-B14F-4D97-AF65-F5344CB8AC3E}">
        <p14:creationId xmlns:p14="http://schemas.microsoft.com/office/powerpoint/2010/main" val="1286512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00B23-62C9-45BF-A313-B79C6C113935}"/>
              </a:ext>
            </a:extLst>
          </p:cNvPr>
          <p:cNvSpPr>
            <a:spLocks noGrp="1"/>
          </p:cNvSpPr>
          <p:nvPr>
            <p:ph type="title"/>
          </p:nvPr>
        </p:nvSpPr>
        <p:spPr>
          <a:xfrm>
            <a:off x="669924" y="-9625"/>
            <a:ext cx="10850563" cy="1028699"/>
          </a:xfrm>
        </p:spPr>
        <p:txBody>
          <a:bodyPr/>
          <a:lstStyle/>
          <a:p>
            <a:r>
              <a:rPr lang="en-US" altLang="zh-CN" dirty="0"/>
              <a:t>Fetching Data from a URL</a:t>
            </a:r>
            <a:endParaRPr lang="zh-CN" altLang="en-US" dirty="0"/>
          </a:p>
        </p:txBody>
      </p:sp>
      <p:cxnSp>
        <p:nvCxnSpPr>
          <p:cNvPr id="31" name="直接连接符 14">
            <a:extLst>
              <a:ext uri="{FF2B5EF4-FFF2-40B4-BE49-F238E27FC236}">
                <a16:creationId xmlns:a16="http://schemas.microsoft.com/office/drawing/2014/main" id="{986DC187-8064-4F36-A078-15E36928BF9C}"/>
              </a:ext>
            </a:extLst>
          </p:cNvPr>
          <p:cNvCxnSpPr/>
          <p:nvPr/>
        </p:nvCxnSpPr>
        <p:spPr>
          <a:xfrm flipH="1">
            <a:off x="1846714" y="3657500"/>
            <a:ext cx="1030814" cy="0"/>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14">
            <a:extLst>
              <a:ext uri="{FF2B5EF4-FFF2-40B4-BE49-F238E27FC236}">
                <a16:creationId xmlns:a16="http://schemas.microsoft.com/office/drawing/2014/main" id="{20981A56-7B13-467A-A640-4D03C288BF0A}"/>
              </a:ext>
            </a:extLst>
          </p:cNvPr>
          <p:cNvCxnSpPr>
            <a:cxnSpLocks/>
          </p:cNvCxnSpPr>
          <p:nvPr/>
        </p:nvCxnSpPr>
        <p:spPr>
          <a:xfrm flipH="1" flipV="1">
            <a:off x="4148489" y="2176147"/>
            <a:ext cx="663722" cy="846082"/>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14">
            <a:extLst>
              <a:ext uri="{FF2B5EF4-FFF2-40B4-BE49-F238E27FC236}">
                <a16:creationId xmlns:a16="http://schemas.microsoft.com/office/drawing/2014/main" id="{5FC52974-DD1F-4E40-9262-7C5FE44C9436}"/>
              </a:ext>
            </a:extLst>
          </p:cNvPr>
          <p:cNvCxnSpPr/>
          <p:nvPr/>
        </p:nvCxnSpPr>
        <p:spPr>
          <a:xfrm flipH="1">
            <a:off x="8430408" y="3917384"/>
            <a:ext cx="1030814" cy="0"/>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14">
            <a:extLst>
              <a:ext uri="{FF2B5EF4-FFF2-40B4-BE49-F238E27FC236}">
                <a16:creationId xmlns:a16="http://schemas.microsoft.com/office/drawing/2014/main" id="{B83E7509-9C3F-4675-B5E4-3F29F3BD8E97}"/>
              </a:ext>
            </a:extLst>
          </p:cNvPr>
          <p:cNvCxnSpPr/>
          <p:nvPr/>
        </p:nvCxnSpPr>
        <p:spPr>
          <a:xfrm flipH="1">
            <a:off x="7005865" y="1963447"/>
            <a:ext cx="1030814" cy="0"/>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5" name="0fd8bebb-7a96-4533-9b50-1fdcac53c87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F81395A-0CC1-4682-BA67-A4D875688E1D}"/>
              </a:ext>
            </a:extLst>
          </p:cNvPr>
          <p:cNvGrpSpPr>
            <a:grpSpLocks noChangeAspect="1"/>
          </p:cNvGrpSpPr>
          <p:nvPr>
            <p:custDataLst>
              <p:tags r:id="rId1"/>
            </p:custDataLst>
          </p:nvPr>
        </p:nvGrpSpPr>
        <p:grpSpPr>
          <a:xfrm>
            <a:off x="22550" y="1497948"/>
            <a:ext cx="12127647" cy="4446957"/>
            <a:chOff x="320935" y="1286190"/>
            <a:chExt cx="12127647" cy="4446957"/>
          </a:xfrm>
        </p:grpSpPr>
        <p:cxnSp>
          <p:nvCxnSpPr>
            <p:cNvPr id="27" name="直接连接符 26">
              <a:extLst>
                <a:ext uri="{FF2B5EF4-FFF2-40B4-BE49-F238E27FC236}">
                  <a16:creationId xmlns:a16="http://schemas.microsoft.com/office/drawing/2014/main" id="{D810D0E4-FAC0-4A48-8D8A-667EA3582934}"/>
                </a:ext>
              </a:extLst>
            </p:cNvPr>
            <p:cNvCxnSpPr>
              <a:cxnSpLocks/>
            </p:cNvCxnSpPr>
            <p:nvPr/>
          </p:nvCxnSpPr>
          <p:spPr>
            <a:xfrm flipH="1">
              <a:off x="7388100" y="4232337"/>
              <a:ext cx="873267" cy="768862"/>
            </a:xfrm>
            <a:prstGeom prst="line">
              <a:avLst/>
            </a:prstGeom>
            <a:ln w="9525"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iŝľiďè">
              <a:extLst>
                <a:ext uri="{FF2B5EF4-FFF2-40B4-BE49-F238E27FC236}">
                  <a16:creationId xmlns:a16="http://schemas.microsoft.com/office/drawing/2014/main" id="{EC4A2CF0-819E-44E8-8942-56893E534930}"/>
                </a:ext>
              </a:extLst>
            </p:cNvPr>
            <p:cNvSpPr/>
            <p:nvPr/>
          </p:nvSpPr>
          <p:spPr bwMode="auto">
            <a:xfrm>
              <a:off x="4120793" y="4603850"/>
              <a:ext cx="928540" cy="940334"/>
            </a:xfrm>
            <a:prstGeom prst="ellipse">
              <a:avLst/>
            </a:prstGeom>
            <a:solidFill>
              <a:schemeClr val="accent2"/>
            </a:solidFill>
            <a:ln>
              <a:noFill/>
            </a:ln>
          </p:spPr>
          <p:txBody>
            <a:bodyPr wrap="none" lIns="90000" tIns="46800" rIns="90000" bIns="46800" anchor="ctr">
              <a:normAutofit/>
            </a:bodyPr>
            <a:lstStyle/>
            <a:p>
              <a:pPr marL="0" marR="0" lvl="0" indent="0" algn="ctr" defTabSz="1151648" rtl="0" eaLnBrk="1" fontAlgn="auto" latinLnBrk="0" hangingPunct="1">
                <a:spcBef>
                  <a:spcPts val="0"/>
                </a:spcBef>
                <a:spcAft>
                  <a:spcPts val="0"/>
                </a:spcAft>
                <a:buClrTx/>
                <a:buSzTx/>
                <a:buFontTx/>
                <a:buNone/>
                <a:tabLst/>
                <a:defRPr/>
              </a:pPr>
              <a:r>
                <a:rPr lang="en-US" altLang="zh-CN" sz="2800" dirty="0">
                  <a:solidFill>
                    <a:srgbClr val="FFFFFF"/>
                  </a:solidFill>
                  <a:latin typeface="Impact" panose="020B0806030902050204" pitchFamily="34" charset="0"/>
                </a:rPr>
                <a:t>01</a:t>
              </a:r>
            </a:p>
          </p:txBody>
        </p:sp>
        <p:sp>
          <p:nvSpPr>
            <p:cNvPr id="7" name="ïşḷíḑê">
              <a:extLst>
                <a:ext uri="{FF2B5EF4-FFF2-40B4-BE49-F238E27FC236}">
                  <a16:creationId xmlns:a16="http://schemas.microsoft.com/office/drawing/2014/main" id="{1FFECA32-C9D0-4064-B436-A19C3BFE7342}"/>
                </a:ext>
              </a:extLst>
            </p:cNvPr>
            <p:cNvSpPr/>
            <p:nvPr/>
          </p:nvSpPr>
          <p:spPr bwMode="auto">
            <a:xfrm>
              <a:off x="2837326" y="2852524"/>
              <a:ext cx="1174447" cy="1189365"/>
            </a:xfrm>
            <a:prstGeom prst="ellipse">
              <a:avLst/>
            </a:prstGeom>
            <a:solidFill>
              <a:schemeClr val="accent2"/>
            </a:solidFill>
            <a:ln>
              <a:noFill/>
            </a:ln>
          </p:spPr>
          <p:txBody>
            <a:bodyPr wrap="none" lIns="90000" tIns="46800" rIns="90000" bIns="46800" anchor="ctr">
              <a:normAutofit/>
            </a:bodyPr>
            <a:lstStyle/>
            <a:p>
              <a:pPr marL="0" marR="0" lvl="0" indent="0" algn="ctr" defTabSz="1151648" rtl="0" eaLnBrk="1" fontAlgn="auto" latinLnBrk="0" hangingPunct="1">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FFFFFF"/>
                  </a:solidFill>
                  <a:effectLst/>
                  <a:uLnTx/>
                  <a:uFillTx/>
                  <a:latin typeface="Impact" panose="020B0806030902050204" pitchFamily="34" charset="0"/>
                </a:rPr>
                <a:t>02</a:t>
              </a:r>
            </a:p>
          </p:txBody>
        </p:sp>
        <p:sp>
          <p:nvSpPr>
            <p:cNvPr id="8" name="î$ḻïḓè">
              <a:extLst>
                <a:ext uri="{FF2B5EF4-FFF2-40B4-BE49-F238E27FC236}">
                  <a16:creationId xmlns:a16="http://schemas.microsoft.com/office/drawing/2014/main" id="{A44DFD31-1EDD-46AE-9C22-20B1ED883A19}"/>
                </a:ext>
              </a:extLst>
            </p:cNvPr>
            <p:cNvSpPr/>
            <p:nvPr/>
          </p:nvSpPr>
          <p:spPr bwMode="auto">
            <a:xfrm>
              <a:off x="4612929" y="2503777"/>
              <a:ext cx="1064965" cy="1080508"/>
            </a:xfrm>
            <a:prstGeom prst="ellipse">
              <a:avLst/>
            </a:prstGeom>
            <a:solidFill>
              <a:schemeClr val="accent2"/>
            </a:solidFill>
            <a:ln>
              <a:noFill/>
            </a:ln>
          </p:spPr>
          <p:txBody>
            <a:bodyPr wrap="none" lIns="90000" tIns="46800" rIns="90000" bIns="46800" anchor="ctr">
              <a:normAutofit/>
            </a:bodyPr>
            <a:lstStyle/>
            <a:p>
              <a:pPr marL="0" marR="0" lvl="0" indent="0" algn="ctr" defTabSz="1151648" rtl="0" eaLnBrk="1" fontAlgn="auto" latinLnBrk="0" hangingPunct="1">
                <a:spcBef>
                  <a:spcPts val="0"/>
                </a:spcBef>
                <a:spcAft>
                  <a:spcPts val="0"/>
                </a:spcAft>
                <a:buClrTx/>
                <a:buSzTx/>
                <a:buFontTx/>
                <a:buNone/>
                <a:tabLst/>
                <a:defRPr/>
              </a:pPr>
              <a:r>
                <a:rPr lang="en-US" altLang="zh-CN" sz="2800" dirty="0">
                  <a:solidFill>
                    <a:srgbClr val="FFFFFF"/>
                  </a:solidFill>
                  <a:latin typeface="Impact" panose="020B0806030902050204" pitchFamily="34" charset="0"/>
                </a:rPr>
                <a:t>03</a:t>
              </a:r>
            </a:p>
          </p:txBody>
        </p:sp>
        <p:sp>
          <p:nvSpPr>
            <p:cNvPr id="9" name="ïS1îḓê">
              <a:extLst>
                <a:ext uri="{FF2B5EF4-FFF2-40B4-BE49-F238E27FC236}">
                  <a16:creationId xmlns:a16="http://schemas.microsoft.com/office/drawing/2014/main" id="{3F183BA5-2AAE-4BF9-A1CC-76D4C0A0429D}"/>
                </a:ext>
              </a:extLst>
            </p:cNvPr>
            <p:cNvSpPr/>
            <p:nvPr/>
          </p:nvSpPr>
          <p:spPr bwMode="auto">
            <a:xfrm>
              <a:off x="7782143" y="3025578"/>
              <a:ext cx="1362704" cy="1380014"/>
            </a:xfrm>
            <a:prstGeom prst="ellipse">
              <a:avLst/>
            </a:prstGeom>
            <a:solidFill>
              <a:schemeClr val="accent2"/>
            </a:solidFill>
            <a:ln>
              <a:noFill/>
            </a:ln>
          </p:spPr>
          <p:txBody>
            <a:bodyPr wrap="none" lIns="90000" tIns="46800" rIns="90000" bIns="46800" anchor="ctr">
              <a:normAutofit/>
            </a:bodyPr>
            <a:lstStyle/>
            <a:p>
              <a:pPr marL="0" marR="0" lvl="0" indent="0" algn="ctr" defTabSz="1151648" rtl="0" eaLnBrk="1" fontAlgn="auto" latinLnBrk="0" hangingPunct="1">
                <a:spcBef>
                  <a:spcPts val="0"/>
                </a:spcBef>
                <a:spcAft>
                  <a:spcPts val="0"/>
                </a:spcAft>
                <a:buClrTx/>
                <a:buSzTx/>
                <a:buFontTx/>
                <a:buNone/>
                <a:tabLst/>
                <a:defRPr/>
              </a:pPr>
              <a:r>
                <a:rPr lang="en-US" altLang="zh-CN" sz="2800" dirty="0">
                  <a:solidFill>
                    <a:srgbClr val="FFFFFF"/>
                  </a:solidFill>
                  <a:latin typeface="Impact" panose="020B0806030902050204" pitchFamily="34" charset="0"/>
                </a:rPr>
                <a:t>05</a:t>
              </a:r>
            </a:p>
          </p:txBody>
        </p:sp>
        <p:sp>
          <p:nvSpPr>
            <p:cNvPr id="10" name="íSḻïḑe">
              <a:extLst>
                <a:ext uri="{FF2B5EF4-FFF2-40B4-BE49-F238E27FC236}">
                  <a16:creationId xmlns:a16="http://schemas.microsoft.com/office/drawing/2014/main" id="{CFBA3A21-076A-4E90-9730-12C1BD14A1F7}"/>
                </a:ext>
              </a:extLst>
            </p:cNvPr>
            <p:cNvSpPr/>
            <p:nvPr/>
          </p:nvSpPr>
          <p:spPr bwMode="auto">
            <a:xfrm>
              <a:off x="6122030" y="1286190"/>
              <a:ext cx="1672093" cy="1693333"/>
            </a:xfrm>
            <a:prstGeom prst="ellipse">
              <a:avLst/>
            </a:prstGeom>
            <a:solidFill>
              <a:schemeClr val="accent2"/>
            </a:solidFill>
            <a:ln>
              <a:noFill/>
            </a:ln>
          </p:spPr>
          <p:txBody>
            <a:bodyPr wrap="none" lIns="90000" tIns="46800" rIns="90000" bIns="46800" anchor="ctr">
              <a:normAutofit/>
            </a:bodyPr>
            <a:lstStyle/>
            <a:p>
              <a:pPr marL="0" marR="0" lvl="0" indent="0" algn="ctr" defTabSz="1151648" rtl="0" eaLnBrk="1" fontAlgn="auto" latinLnBrk="0" hangingPunct="1">
                <a:spcBef>
                  <a:spcPts val="0"/>
                </a:spcBef>
                <a:spcAft>
                  <a:spcPts val="0"/>
                </a:spcAft>
                <a:buClrTx/>
                <a:buSzTx/>
                <a:buFontTx/>
                <a:buNone/>
                <a:tabLst/>
                <a:defRPr/>
              </a:pPr>
              <a:r>
                <a:rPr lang="en-US" altLang="zh-CN" sz="4000" dirty="0">
                  <a:solidFill>
                    <a:srgbClr val="FFFFFF"/>
                  </a:solidFill>
                  <a:latin typeface="Impact" panose="020B0806030902050204" pitchFamily="34" charset="0"/>
                </a:rPr>
                <a:t>04</a:t>
              </a:r>
            </a:p>
          </p:txBody>
        </p:sp>
        <p:cxnSp>
          <p:nvCxnSpPr>
            <p:cNvPr id="11" name="直接连接符 10">
              <a:extLst>
                <a:ext uri="{FF2B5EF4-FFF2-40B4-BE49-F238E27FC236}">
                  <a16:creationId xmlns:a16="http://schemas.microsoft.com/office/drawing/2014/main" id="{93C57663-841A-4358-8B01-1EA4764BF235}"/>
                </a:ext>
              </a:extLst>
            </p:cNvPr>
            <p:cNvCxnSpPr>
              <a:stCxn id="6" idx="1"/>
              <a:endCxn id="7" idx="5"/>
            </p:cNvCxnSpPr>
            <p:nvPr/>
          </p:nvCxnSpPr>
          <p:spPr>
            <a:xfrm flipH="1" flipV="1">
              <a:off x="3839779" y="3867711"/>
              <a:ext cx="416996" cy="873848"/>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3FD1862-0A61-4E3B-B425-9127E5494E76}"/>
                </a:ext>
              </a:extLst>
            </p:cNvPr>
            <p:cNvCxnSpPr>
              <a:stCxn id="7" idx="6"/>
              <a:endCxn id="8" idx="2"/>
            </p:cNvCxnSpPr>
            <p:nvPr/>
          </p:nvCxnSpPr>
          <p:spPr>
            <a:xfrm flipV="1">
              <a:off x="4011773" y="3044031"/>
              <a:ext cx="601156" cy="403176"/>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8F23773-9655-482F-B1BD-37E8D0E279DD}"/>
                </a:ext>
              </a:extLst>
            </p:cNvPr>
            <p:cNvCxnSpPr>
              <a:cxnSpLocks/>
              <a:stCxn id="8" idx="7"/>
              <a:endCxn id="10" idx="2"/>
            </p:cNvCxnSpPr>
            <p:nvPr/>
          </p:nvCxnSpPr>
          <p:spPr>
            <a:xfrm flipV="1">
              <a:off x="5521933" y="2132857"/>
              <a:ext cx="600097" cy="529157"/>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828B00D0-97DD-4370-99BE-CE3436D1F866}"/>
                </a:ext>
              </a:extLst>
            </p:cNvPr>
            <p:cNvCxnSpPr>
              <a:cxnSpLocks/>
              <a:stCxn id="10" idx="6"/>
              <a:endCxn id="9" idx="0"/>
            </p:cNvCxnSpPr>
            <p:nvPr/>
          </p:nvCxnSpPr>
          <p:spPr>
            <a:xfrm>
              <a:off x="7794123" y="2132857"/>
              <a:ext cx="669372" cy="892721"/>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7" name="îṣľîḋê">
              <a:extLst>
                <a:ext uri="{FF2B5EF4-FFF2-40B4-BE49-F238E27FC236}">
                  <a16:creationId xmlns:a16="http://schemas.microsoft.com/office/drawing/2014/main" id="{F9E8C161-47AB-4585-BE97-18EA5CB6515C}"/>
                </a:ext>
              </a:extLst>
            </p:cNvPr>
            <p:cNvSpPr txBox="1"/>
            <p:nvPr/>
          </p:nvSpPr>
          <p:spPr bwMode="auto">
            <a:xfrm>
              <a:off x="1726223" y="4810826"/>
              <a:ext cx="2195910" cy="6987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a:bodyPr>
            <a:lstStyle/>
            <a:p>
              <a:pPr lvl="0" defTabSz="914377">
                <a:spcBef>
                  <a:spcPct val="0"/>
                </a:spcBef>
                <a:defRPr/>
              </a:pPr>
              <a:r>
                <a:rPr lang="en-US" altLang="zh-CN" b="1" dirty="0"/>
                <a:t>Import any</a:t>
              </a:r>
            </a:p>
            <a:p>
              <a:pPr lvl="0" defTabSz="914377">
                <a:spcBef>
                  <a:spcPct val="0"/>
                </a:spcBef>
                <a:defRPr/>
              </a:pPr>
              <a:r>
                <a:rPr lang="en-US" altLang="zh-CN" b="1" dirty="0"/>
                <a:t>libraries needed </a:t>
              </a:r>
            </a:p>
          </p:txBody>
        </p:sp>
        <p:cxnSp>
          <p:nvCxnSpPr>
            <p:cNvPr id="15" name="直接连接符 14">
              <a:extLst>
                <a:ext uri="{FF2B5EF4-FFF2-40B4-BE49-F238E27FC236}">
                  <a16:creationId xmlns:a16="http://schemas.microsoft.com/office/drawing/2014/main" id="{49D97CAB-DB53-494B-89DF-30B5227CB18B}"/>
                </a:ext>
              </a:extLst>
            </p:cNvPr>
            <p:cNvCxnSpPr>
              <a:cxnSpLocks/>
            </p:cNvCxnSpPr>
            <p:nvPr/>
          </p:nvCxnSpPr>
          <p:spPr>
            <a:xfrm flipH="1">
              <a:off x="3109229" y="5074017"/>
              <a:ext cx="1030814" cy="0"/>
            </a:xfrm>
            <a:prstGeom prst="line">
              <a:avLst/>
            </a:prstGeom>
            <a:ln w="6350" cap="rnd">
              <a:solidFill>
                <a:schemeClr val="tx1">
                  <a:lumMod val="50000"/>
                  <a:lumOff val="50000"/>
                </a:schemeClr>
              </a:solidFill>
              <a:prstDash val="dash"/>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9" name="îṣļïḓé">
              <a:extLst>
                <a:ext uri="{FF2B5EF4-FFF2-40B4-BE49-F238E27FC236}">
                  <a16:creationId xmlns:a16="http://schemas.microsoft.com/office/drawing/2014/main" id="{09498674-1778-4C2C-A0C6-56B108BC67BB}"/>
                </a:ext>
              </a:extLst>
            </p:cNvPr>
            <p:cNvSpPr txBox="1"/>
            <p:nvPr/>
          </p:nvSpPr>
          <p:spPr bwMode="auto">
            <a:xfrm>
              <a:off x="10252672" y="3376961"/>
              <a:ext cx="2195910" cy="64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a:bodyPr>
            <a:lstStyle/>
            <a:p>
              <a:pPr marL="0" marR="0" lvl="0" indent="0" algn="r" defTabSz="914377" rtl="0" eaLnBrk="1" fontAlgn="auto" latinLnBrk="0" hangingPunct="1">
                <a:spcBef>
                  <a:spcPct val="0"/>
                </a:spcBef>
                <a:spcAft>
                  <a:spcPts val="0"/>
                </a:spcAft>
                <a:buClrTx/>
                <a:buSzTx/>
                <a:buFontTx/>
                <a:buNone/>
                <a:tabLst/>
                <a:defRPr/>
              </a:pPr>
              <a:r>
                <a:rPr lang="en-US" altLang="zh-CN" b="1" dirty="0"/>
                <a:t>Read and format the data</a:t>
              </a:r>
            </a:p>
            <a:p>
              <a:pPr marL="0" marR="0" lvl="0" indent="0" algn="r" defTabSz="914377" rtl="0" eaLnBrk="1" fontAlgn="auto" latinLnBrk="0" hangingPunct="1">
                <a:spcBef>
                  <a:spcPct val="0"/>
                </a:spcBef>
                <a:spcAft>
                  <a:spcPts val="0"/>
                </a:spcAft>
                <a:buClrTx/>
                <a:buSzTx/>
                <a:buFontTx/>
                <a:buNone/>
                <a:tabLst/>
                <a:defRPr/>
              </a:pPr>
              <a:r>
                <a:rPr lang="en-US" altLang="zh-CN" b="1" dirty="0"/>
                <a:t>to log it into the database</a:t>
              </a:r>
              <a:endParaRPr kumimoji="0" lang="zh-CN" altLang="en-US" b="1" i="0" u="none" strike="noStrike" kern="1200" cap="none" spc="0" normalizeH="0" baseline="0" noProof="0" dirty="0">
                <a:ln>
                  <a:noFill/>
                </a:ln>
                <a:effectLst/>
                <a:uLnTx/>
                <a:uFillTx/>
              </a:endParaRPr>
            </a:p>
          </p:txBody>
        </p:sp>
        <p:sp>
          <p:nvSpPr>
            <p:cNvPr id="21" name="ísľîḑè">
              <a:extLst>
                <a:ext uri="{FF2B5EF4-FFF2-40B4-BE49-F238E27FC236}">
                  <a16:creationId xmlns:a16="http://schemas.microsoft.com/office/drawing/2014/main" id="{550A04A6-ECF1-4124-AD39-E8E97574C6A0}"/>
                </a:ext>
              </a:extLst>
            </p:cNvPr>
            <p:cNvSpPr txBox="1"/>
            <p:nvPr/>
          </p:nvSpPr>
          <p:spPr bwMode="auto">
            <a:xfrm>
              <a:off x="320935" y="3111893"/>
              <a:ext cx="2195910" cy="641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a:bodyPr>
            <a:lstStyle/>
            <a:p>
              <a:pPr marL="0" marR="0" lvl="0" indent="0" algn="l" defTabSz="914377" rtl="0" eaLnBrk="1" fontAlgn="auto" latinLnBrk="0" hangingPunct="1">
                <a:spcBef>
                  <a:spcPct val="0"/>
                </a:spcBef>
                <a:spcAft>
                  <a:spcPts val="0"/>
                </a:spcAft>
                <a:buClrTx/>
                <a:buSzTx/>
                <a:buFontTx/>
                <a:buNone/>
                <a:tabLst/>
                <a:defRPr/>
              </a:pPr>
              <a:r>
                <a:rPr kumimoji="0" lang="en-US" altLang="zh-CN" b="1" i="0" u="none" strike="noStrike" kern="1200" cap="none" spc="0" normalizeH="0" baseline="0" noProof="0" dirty="0">
                  <a:ln>
                    <a:noFill/>
                  </a:ln>
                  <a:effectLst/>
                  <a:uLnTx/>
                  <a:uFillTx/>
                </a:rPr>
                <a:t>Put in the API token</a:t>
              </a:r>
            </a:p>
            <a:p>
              <a:pPr marL="0" marR="0" lvl="0" indent="0" algn="l" defTabSz="914377" rtl="0" eaLnBrk="1" fontAlgn="auto" latinLnBrk="0" hangingPunct="1">
                <a:spcBef>
                  <a:spcPct val="0"/>
                </a:spcBef>
                <a:spcAft>
                  <a:spcPts val="0"/>
                </a:spcAft>
                <a:buClrTx/>
                <a:buSzTx/>
                <a:buFontTx/>
                <a:buNone/>
                <a:tabLst/>
                <a:defRPr/>
              </a:pPr>
              <a:r>
                <a:rPr lang="en-US" altLang="zh-CN" b="1" dirty="0"/>
                <a:t>and </a:t>
              </a:r>
              <a:r>
                <a:rPr kumimoji="0" lang="en-US" altLang="zh-CN" b="1" i="0" u="none" strike="noStrike" kern="1200" cap="none" spc="0" normalizeH="0" baseline="0" noProof="0" dirty="0">
                  <a:ln>
                    <a:noFill/>
                  </a:ln>
                  <a:effectLst/>
                  <a:uLnTx/>
                  <a:uFillTx/>
                </a:rPr>
                <a:t>request the URL</a:t>
              </a:r>
              <a:endParaRPr kumimoji="0" lang="zh-CN" altLang="en-US" b="1" i="0" u="none" strike="noStrike" kern="1200" cap="none" spc="0" normalizeH="0" baseline="0" noProof="0" dirty="0">
                <a:ln>
                  <a:noFill/>
                </a:ln>
                <a:effectLst/>
                <a:uLnTx/>
                <a:uFillTx/>
              </a:endParaRPr>
            </a:p>
          </p:txBody>
        </p:sp>
        <p:sp>
          <p:nvSpPr>
            <p:cNvPr id="23" name="ïṡḷiḓé">
              <a:extLst>
                <a:ext uri="{FF2B5EF4-FFF2-40B4-BE49-F238E27FC236}">
                  <a16:creationId xmlns:a16="http://schemas.microsoft.com/office/drawing/2014/main" id="{78FEBD30-DE69-4E47-8F1E-8DDC7CFF8E8A}"/>
                </a:ext>
              </a:extLst>
            </p:cNvPr>
            <p:cNvSpPr txBox="1"/>
            <p:nvPr/>
          </p:nvSpPr>
          <p:spPr bwMode="auto">
            <a:xfrm>
              <a:off x="3201149" y="1631702"/>
              <a:ext cx="2198619" cy="34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4377" rtl="0" eaLnBrk="1" fontAlgn="auto" latinLnBrk="0" hangingPunct="1">
                <a:spcBef>
                  <a:spcPct val="0"/>
                </a:spcBef>
                <a:spcAft>
                  <a:spcPts val="0"/>
                </a:spcAft>
                <a:buClrTx/>
                <a:buSzTx/>
                <a:buFontTx/>
                <a:buNone/>
                <a:tabLst/>
                <a:defRPr/>
              </a:pPr>
              <a:r>
                <a:rPr kumimoji="0" lang="en-US" altLang="zh-CN" b="1" i="0" u="none" strike="noStrike" kern="1200" cap="none" spc="0" normalizeH="0" baseline="0" noProof="0" dirty="0">
                  <a:ln>
                    <a:noFill/>
                  </a:ln>
                  <a:effectLst/>
                  <a:uLnTx/>
                  <a:uFillTx/>
                </a:rPr>
                <a:t>Store data in an array</a:t>
              </a:r>
              <a:endParaRPr kumimoji="0" lang="zh-CN" altLang="en-US" b="1" i="0" u="none" strike="noStrike" kern="1200" cap="none" spc="0" normalizeH="0" baseline="0" noProof="0" dirty="0">
                <a:ln>
                  <a:noFill/>
                </a:ln>
                <a:effectLst/>
                <a:uLnTx/>
                <a:uFillTx/>
              </a:endParaRPr>
            </a:p>
          </p:txBody>
        </p:sp>
        <p:cxnSp>
          <p:nvCxnSpPr>
            <p:cNvPr id="30" name="直接连接符 29">
              <a:extLst>
                <a:ext uri="{FF2B5EF4-FFF2-40B4-BE49-F238E27FC236}">
                  <a16:creationId xmlns:a16="http://schemas.microsoft.com/office/drawing/2014/main" id="{12DE6C91-0A31-4752-BDDE-94BA56D4CBC0}"/>
                </a:ext>
              </a:extLst>
            </p:cNvPr>
            <p:cNvCxnSpPr>
              <a:cxnSpLocks/>
            </p:cNvCxnSpPr>
            <p:nvPr/>
          </p:nvCxnSpPr>
          <p:spPr>
            <a:xfrm>
              <a:off x="7330346" y="5174450"/>
              <a:ext cx="1026052" cy="0"/>
            </a:xfrm>
            <a:prstGeom prst="line">
              <a:avLst/>
            </a:prstGeom>
            <a:ln w="9525"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îṧļîḍê">
              <a:extLst>
                <a:ext uri="{FF2B5EF4-FFF2-40B4-BE49-F238E27FC236}">
                  <a16:creationId xmlns:a16="http://schemas.microsoft.com/office/drawing/2014/main" id="{3B3A5F83-71A3-4623-B820-8F34E2AB3B5E}"/>
                </a:ext>
              </a:extLst>
            </p:cNvPr>
            <p:cNvSpPr txBox="1"/>
            <p:nvPr/>
          </p:nvSpPr>
          <p:spPr bwMode="auto">
            <a:xfrm>
              <a:off x="8350688" y="1577878"/>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marL="0" marR="0" lvl="0" indent="0" algn="l" defTabSz="914377" rtl="0" eaLnBrk="1" fontAlgn="auto" latinLnBrk="0" hangingPunct="1">
                <a:spcBef>
                  <a:spcPct val="0"/>
                </a:spcBef>
                <a:spcAft>
                  <a:spcPts val="0"/>
                </a:spcAft>
                <a:buClrTx/>
                <a:buSzTx/>
                <a:buFontTx/>
                <a:buNone/>
                <a:tabLst/>
                <a:defRPr/>
              </a:pPr>
              <a:r>
                <a:rPr kumimoji="0" lang="en-US" altLang="zh-CN" b="1" i="0" u="none" strike="noStrike" kern="1200" cap="none" spc="0" normalizeH="0" baseline="0" noProof="0" dirty="0">
                  <a:ln>
                    <a:noFill/>
                  </a:ln>
                  <a:effectLst/>
                  <a:uLnTx/>
                  <a:uFillTx/>
                </a:rPr>
                <a:t>Connect to the database</a:t>
              </a:r>
              <a:endParaRPr kumimoji="0" lang="zh-CN" altLang="en-US" b="1" i="0" u="none" strike="noStrike" kern="1200" cap="none" spc="0" normalizeH="0" baseline="0" noProof="0" dirty="0">
                <a:ln>
                  <a:noFill/>
                </a:ln>
                <a:effectLst/>
                <a:uLnTx/>
                <a:uFillTx/>
              </a:endParaRPr>
            </a:p>
          </p:txBody>
        </p:sp>
        <p:sp>
          <p:nvSpPr>
            <p:cNvPr id="26" name="îSḷîde">
              <a:extLst>
                <a:ext uri="{FF2B5EF4-FFF2-40B4-BE49-F238E27FC236}">
                  <a16:creationId xmlns:a16="http://schemas.microsoft.com/office/drawing/2014/main" id="{611CB6A2-07F0-446E-B1BB-379B27DDA662}"/>
                </a:ext>
              </a:extLst>
            </p:cNvPr>
            <p:cNvSpPr/>
            <p:nvPr/>
          </p:nvSpPr>
          <p:spPr bwMode="auto">
            <a:xfrm>
              <a:off x="6486856" y="4615760"/>
              <a:ext cx="1103372" cy="1117387"/>
            </a:xfrm>
            <a:prstGeom prst="ellipse">
              <a:avLst/>
            </a:prstGeom>
            <a:solidFill>
              <a:schemeClr val="accent2"/>
            </a:solidFill>
            <a:ln>
              <a:noFill/>
            </a:ln>
          </p:spPr>
          <p:txBody>
            <a:bodyPr wrap="none" lIns="90000" tIns="46800" rIns="90000" bIns="46800" anchor="ctr">
              <a:normAutofit/>
            </a:bodyPr>
            <a:lstStyle/>
            <a:p>
              <a:pPr marL="0" marR="0" lvl="0" indent="0" algn="ctr" defTabSz="1151648" rtl="0" eaLnBrk="1" fontAlgn="auto" latinLnBrk="0" hangingPunct="1">
                <a:spcBef>
                  <a:spcPts val="0"/>
                </a:spcBef>
                <a:spcAft>
                  <a:spcPts val="0"/>
                </a:spcAft>
                <a:buClrTx/>
                <a:buSzTx/>
                <a:buFontTx/>
                <a:buNone/>
                <a:tabLst/>
                <a:defRPr/>
              </a:pPr>
              <a:r>
                <a:rPr lang="en-US" altLang="zh-CN" sz="2800" dirty="0">
                  <a:solidFill>
                    <a:srgbClr val="FFFFFF"/>
                  </a:solidFill>
                  <a:latin typeface="Impact" panose="020B0806030902050204" pitchFamily="34" charset="0"/>
                </a:rPr>
                <a:t>06</a:t>
              </a:r>
            </a:p>
          </p:txBody>
        </p:sp>
        <p:sp>
          <p:nvSpPr>
            <p:cNvPr id="29" name="íṥlíďè">
              <a:extLst>
                <a:ext uri="{FF2B5EF4-FFF2-40B4-BE49-F238E27FC236}">
                  <a16:creationId xmlns:a16="http://schemas.microsoft.com/office/drawing/2014/main" id="{C2EA05DC-4F34-40F2-A385-E2AE38E85F93}"/>
                </a:ext>
              </a:extLst>
            </p:cNvPr>
            <p:cNvSpPr txBox="1"/>
            <p:nvPr/>
          </p:nvSpPr>
          <p:spPr bwMode="auto">
            <a:xfrm>
              <a:off x="8372931" y="4965341"/>
              <a:ext cx="2195910" cy="4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a:bodyPr>
            <a:lstStyle/>
            <a:p>
              <a:pPr marL="0" marR="0" lvl="0" indent="0" algn="l" defTabSz="914377" rtl="0" eaLnBrk="1" fontAlgn="auto" latinLnBrk="0" hangingPunct="1">
                <a:spcBef>
                  <a:spcPct val="0"/>
                </a:spcBef>
                <a:spcAft>
                  <a:spcPts val="0"/>
                </a:spcAft>
                <a:buClrTx/>
                <a:buSzTx/>
                <a:buFontTx/>
                <a:buNone/>
                <a:tabLst/>
                <a:defRPr/>
              </a:pPr>
              <a:r>
                <a:rPr kumimoji="0" lang="en-US" altLang="zh-CN" b="1" i="0" u="none" strike="noStrike" kern="1200" cap="none" spc="0" normalizeH="0" baseline="0" noProof="0" dirty="0">
                  <a:ln>
                    <a:noFill/>
                  </a:ln>
                  <a:effectLst/>
                  <a:uLnTx/>
                  <a:uFillTx/>
                </a:rPr>
                <a:t>Commit and close</a:t>
              </a:r>
              <a:endParaRPr kumimoji="0" lang="zh-CN" altLang="en-US" b="1" i="0" u="none" strike="noStrike" kern="1200" cap="none" spc="0" normalizeH="0" baseline="0" noProof="0" dirty="0">
                <a:ln>
                  <a:noFill/>
                </a:ln>
                <a:effectLst/>
                <a:uLnTx/>
                <a:uFillTx/>
              </a:endParaRPr>
            </a:p>
          </p:txBody>
        </p:sp>
      </p:grpSp>
    </p:spTree>
    <p:extLst>
      <p:ext uri="{BB962C8B-B14F-4D97-AF65-F5344CB8AC3E}">
        <p14:creationId xmlns:p14="http://schemas.microsoft.com/office/powerpoint/2010/main" val="103554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7AAD7-F117-41E3-A929-5C72A1EBB4BF}"/>
              </a:ext>
            </a:extLst>
          </p:cNvPr>
          <p:cNvSpPr>
            <a:spLocks noGrp="1"/>
          </p:cNvSpPr>
          <p:nvPr>
            <p:ph type="title"/>
          </p:nvPr>
        </p:nvSpPr>
        <p:spPr>
          <a:xfrm>
            <a:off x="669924" y="-9627"/>
            <a:ext cx="10850563" cy="1028699"/>
          </a:xfrm>
        </p:spPr>
        <p:txBody>
          <a:bodyPr/>
          <a:lstStyle/>
          <a:p>
            <a:r>
              <a:rPr lang="en-US" altLang="zh-CN" dirty="0"/>
              <a:t>Code</a:t>
            </a:r>
            <a:endParaRPr lang="zh-CN" altLang="en-US" dirty="0"/>
          </a:p>
        </p:txBody>
      </p:sp>
      <p:pic>
        <p:nvPicPr>
          <p:cNvPr id="25" name="Picture 24">
            <a:extLst>
              <a:ext uri="{FF2B5EF4-FFF2-40B4-BE49-F238E27FC236}">
                <a16:creationId xmlns:a16="http://schemas.microsoft.com/office/drawing/2014/main" id="{6443ABDB-FEF8-4C7B-9462-1727FC1593F0}"/>
              </a:ext>
            </a:extLst>
          </p:cNvPr>
          <p:cNvPicPr>
            <a:picLocks noChangeAspect="1"/>
          </p:cNvPicPr>
          <p:nvPr/>
        </p:nvPicPr>
        <p:blipFill>
          <a:blip r:embed="rId2"/>
          <a:stretch>
            <a:fillRect/>
          </a:stretch>
        </p:blipFill>
        <p:spPr>
          <a:xfrm>
            <a:off x="779269" y="1144199"/>
            <a:ext cx="10631872" cy="5490829"/>
          </a:xfrm>
          <a:prstGeom prst="rect">
            <a:avLst/>
          </a:prstGeom>
        </p:spPr>
      </p:pic>
    </p:spTree>
    <p:extLst>
      <p:ext uri="{BB962C8B-B14F-4D97-AF65-F5344CB8AC3E}">
        <p14:creationId xmlns:p14="http://schemas.microsoft.com/office/powerpoint/2010/main" val="3355314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7AAD7-F117-41E3-A929-5C72A1EBB4BF}"/>
              </a:ext>
            </a:extLst>
          </p:cNvPr>
          <p:cNvSpPr>
            <a:spLocks noGrp="1"/>
          </p:cNvSpPr>
          <p:nvPr>
            <p:ph type="title"/>
          </p:nvPr>
        </p:nvSpPr>
        <p:spPr>
          <a:xfrm>
            <a:off x="669924" y="-9628"/>
            <a:ext cx="10850563" cy="1028699"/>
          </a:xfrm>
        </p:spPr>
        <p:txBody>
          <a:bodyPr/>
          <a:lstStyle/>
          <a:p>
            <a:r>
              <a:rPr lang="en-US" altLang="zh-CN" dirty="0"/>
              <a:t>Running Code</a:t>
            </a:r>
            <a:endParaRPr lang="zh-CN" altLang="en-US" dirty="0"/>
          </a:p>
        </p:txBody>
      </p:sp>
      <p:pic>
        <p:nvPicPr>
          <p:cNvPr id="8" name="Picture 7" descr="A screenshot of a cell phone&#10;&#10;Description automatically generated">
            <a:extLst>
              <a:ext uri="{FF2B5EF4-FFF2-40B4-BE49-F238E27FC236}">
                <a16:creationId xmlns:a16="http://schemas.microsoft.com/office/drawing/2014/main" id="{BA9A8A7C-FB4F-4F85-9194-A831FF25018E}"/>
              </a:ext>
            </a:extLst>
          </p:cNvPr>
          <p:cNvPicPr>
            <a:picLocks noChangeAspect="1"/>
          </p:cNvPicPr>
          <p:nvPr/>
        </p:nvPicPr>
        <p:blipFill rotWithShape="1">
          <a:blip r:embed="rId2">
            <a:extLst>
              <a:ext uri="{28A0092B-C50C-407E-A947-70E740481C1C}">
                <a14:useLocalDpi xmlns:a14="http://schemas.microsoft.com/office/drawing/2010/main" val="0"/>
              </a:ext>
            </a:extLst>
          </a:blip>
          <a:srcRect r="10773"/>
          <a:stretch/>
        </p:blipFill>
        <p:spPr>
          <a:xfrm>
            <a:off x="1277402" y="1183655"/>
            <a:ext cx="4699889" cy="4067175"/>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1F3FEA0-1B62-4F39-879A-6CE7745D6E42}"/>
              </a:ext>
            </a:extLst>
          </p:cNvPr>
          <p:cNvPicPr>
            <a:picLocks noChangeAspect="1"/>
          </p:cNvPicPr>
          <p:nvPr/>
        </p:nvPicPr>
        <p:blipFill rotWithShape="1">
          <a:blip r:embed="rId3">
            <a:extLst>
              <a:ext uri="{28A0092B-C50C-407E-A947-70E740481C1C}">
                <a14:useLocalDpi xmlns:a14="http://schemas.microsoft.com/office/drawing/2010/main" val="0"/>
              </a:ext>
            </a:extLst>
          </a:blip>
          <a:srcRect t="3713" b="5117"/>
          <a:stretch/>
        </p:blipFill>
        <p:spPr>
          <a:xfrm>
            <a:off x="5977291" y="1183655"/>
            <a:ext cx="4699889" cy="4067175"/>
          </a:xfrm>
          <a:prstGeom prst="rect">
            <a:avLst/>
          </a:prstGeom>
        </p:spPr>
      </p:pic>
      <p:sp>
        <p:nvSpPr>
          <p:cNvPr id="11" name="TextBox 10">
            <a:extLst>
              <a:ext uri="{FF2B5EF4-FFF2-40B4-BE49-F238E27FC236}">
                <a16:creationId xmlns:a16="http://schemas.microsoft.com/office/drawing/2014/main" id="{B2F653C1-3327-4C3F-8307-5D320D911695}"/>
              </a:ext>
            </a:extLst>
          </p:cNvPr>
          <p:cNvSpPr txBox="1"/>
          <p:nvPr/>
        </p:nvSpPr>
        <p:spPr>
          <a:xfrm>
            <a:off x="1277401" y="5409398"/>
            <a:ext cx="4699889" cy="646331"/>
          </a:xfrm>
          <a:prstGeom prst="rect">
            <a:avLst/>
          </a:prstGeom>
          <a:noFill/>
        </p:spPr>
        <p:txBody>
          <a:bodyPr wrap="square" rtlCol="0">
            <a:spAutoFit/>
          </a:bodyPr>
          <a:lstStyle/>
          <a:p>
            <a:pPr algn="ctr"/>
            <a:r>
              <a:rPr lang="en-US" dirty="0"/>
              <a:t>Ran the code using Cron, a Linux utility that can be scheduled to run scripts </a:t>
            </a:r>
          </a:p>
        </p:txBody>
      </p:sp>
      <p:sp>
        <p:nvSpPr>
          <p:cNvPr id="14" name="TextBox 13">
            <a:extLst>
              <a:ext uri="{FF2B5EF4-FFF2-40B4-BE49-F238E27FC236}">
                <a16:creationId xmlns:a16="http://schemas.microsoft.com/office/drawing/2014/main" id="{81F35AC2-66A0-49D0-8553-3678359BFE7A}"/>
              </a:ext>
            </a:extLst>
          </p:cNvPr>
          <p:cNvSpPr txBox="1"/>
          <p:nvPr/>
        </p:nvSpPr>
        <p:spPr>
          <a:xfrm>
            <a:off x="5977290" y="5409398"/>
            <a:ext cx="4699888" cy="369332"/>
          </a:xfrm>
          <a:prstGeom prst="rect">
            <a:avLst/>
          </a:prstGeom>
          <a:noFill/>
        </p:spPr>
        <p:txBody>
          <a:bodyPr wrap="square" rtlCol="0">
            <a:spAutoFit/>
          </a:bodyPr>
          <a:lstStyle/>
          <a:p>
            <a:pPr algn="ctr"/>
            <a:r>
              <a:rPr lang="en-US" dirty="0"/>
              <a:t>Logs of the successful run of our script</a:t>
            </a:r>
          </a:p>
        </p:txBody>
      </p:sp>
    </p:spTree>
    <p:extLst>
      <p:ext uri="{BB962C8B-B14F-4D97-AF65-F5344CB8AC3E}">
        <p14:creationId xmlns:p14="http://schemas.microsoft.com/office/powerpoint/2010/main" val="2386273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Database Administrator</a:t>
            </a:r>
            <a:endParaRPr lang="zh-CN" altLang="en-US" sz="3600" dirty="0"/>
          </a:p>
        </p:txBody>
      </p:sp>
      <p:sp>
        <p:nvSpPr>
          <p:cNvPr id="6" name="文本占位符 5"/>
          <p:cNvSpPr>
            <a:spLocks noGrp="1"/>
          </p:cNvSpPr>
          <p:nvPr>
            <p:ph type="body" idx="1"/>
          </p:nvPr>
        </p:nvSpPr>
        <p:spPr/>
        <p:txBody>
          <a:bodyPr>
            <a:normAutofit/>
          </a:bodyPr>
          <a:lstStyle/>
          <a:p>
            <a:pPr lvl="0"/>
            <a:r>
              <a:rPr lang="en-US" altLang="zh-CN" sz="2400" dirty="0"/>
              <a:t>Joe Pauker</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04</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405461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EE8AF-6BE0-4331-BA83-DEE5904254DD}"/>
              </a:ext>
            </a:extLst>
          </p:cNvPr>
          <p:cNvSpPr>
            <a:spLocks noGrp="1"/>
          </p:cNvSpPr>
          <p:nvPr>
            <p:ph type="title"/>
          </p:nvPr>
        </p:nvSpPr>
        <p:spPr/>
        <p:txBody>
          <a:bodyPr/>
          <a:lstStyle/>
          <a:p>
            <a:r>
              <a:rPr lang="en-US" altLang="zh-CN" dirty="0"/>
              <a:t>Creating the SQL statements</a:t>
            </a:r>
            <a:endParaRPr lang="zh-CN" altLang="en-US" dirty="0"/>
          </a:p>
        </p:txBody>
      </p:sp>
      <p:grpSp>
        <p:nvGrpSpPr>
          <p:cNvPr id="5" name="470d4233-bf96-4b0c-b35c-5425b20cb38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E59681B-BCFE-415C-9E00-5A08BC5426EC}"/>
              </a:ext>
            </a:extLst>
          </p:cNvPr>
          <p:cNvGrpSpPr>
            <a:grpSpLocks noChangeAspect="1"/>
          </p:cNvGrpSpPr>
          <p:nvPr>
            <p:custDataLst>
              <p:tags r:id="rId1"/>
            </p:custDataLst>
          </p:nvPr>
        </p:nvGrpSpPr>
        <p:grpSpPr>
          <a:xfrm>
            <a:off x="669924" y="1129471"/>
            <a:ext cx="10850564" cy="5014153"/>
            <a:chOff x="669924" y="1129471"/>
            <a:chExt cx="10850564" cy="5014153"/>
          </a:xfrm>
        </p:grpSpPr>
        <p:grpSp>
          <p:nvGrpSpPr>
            <p:cNvPr id="6" name="ïṣḷíde">
              <a:extLst>
                <a:ext uri="{FF2B5EF4-FFF2-40B4-BE49-F238E27FC236}">
                  <a16:creationId xmlns:a16="http://schemas.microsoft.com/office/drawing/2014/main" id="{7B58E0A2-4411-493C-B45F-3173C85DCAF5}"/>
                </a:ext>
              </a:extLst>
            </p:cNvPr>
            <p:cNvGrpSpPr/>
            <p:nvPr/>
          </p:nvGrpSpPr>
          <p:grpSpPr>
            <a:xfrm>
              <a:off x="669924" y="4104000"/>
              <a:ext cx="3224577" cy="2039624"/>
              <a:chOff x="669924" y="4104000"/>
              <a:chExt cx="2560755" cy="2039624"/>
            </a:xfrm>
          </p:grpSpPr>
          <p:sp>
            <p:nvSpPr>
              <p:cNvPr id="15" name="îṥḷîḍe">
                <a:extLst>
                  <a:ext uri="{FF2B5EF4-FFF2-40B4-BE49-F238E27FC236}">
                    <a16:creationId xmlns:a16="http://schemas.microsoft.com/office/drawing/2014/main" id="{C751F412-7C77-40A6-9D1C-09BEF7C26672}"/>
                  </a:ext>
                </a:extLst>
              </p:cNvPr>
              <p:cNvSpPr/>
              <p:nvPr/>
            </p:nvSpPr>
            <p:spPr bwMode="auto">
              <a:xfrm>
                <a:off x="669924" y="4239000"/>
                <a:ext cx="2560755" cy="1904624"/>
              </a:xfrm>
              <a:prstGeom prst="rect">
                <a:avLst/>
              </a:prstGeom>
              <a:no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rtlCol="0" anchor="t"/>
              <a:lstStyle/>
              <a:p>
                <a:pPr marL="144000" indent="-144000">
                  <a:lnSpc>
                    <a:spcPct val="150000"/>
                  </a:lnSpc>
                  <a:spcBef>
                    <a:spcPct val="0"/>
                  </a:spcBef>
                  <a:buFont typeface="Arial" panose="020B0604020202020204" pitchFamily="34" charset="0"/>
                  <a:buChar char="•"/>
                </a:pPr>
                <a:endParaRPr lang="en-US" altLang="zh-CN" sz="1400" dirty="0"/>
              </a:p>
              <a:p>
                <a:pPr marL="144000" indent="-144000">
                  <a:lnSpc>
                    <a:spcPct val="150000"/>
                  </a:lnSpc>
                  <a:spcBef>
                    <a:spcPct val="0"/>
                  </a:spcBef>
                  <a:buFont typeface="Arial" panose="020B0604020202020204" pitchFamily="34" charset="0"/>
                  <a:buChar char="•"/>
                </a:pPr>
                <a:r>
                  <a:rPr lang="en-US" altLang="zh-CN" sz="1400" dirty="0"/>
                  <a:t>Obtain requirements for the information needed to be pulled from the database.</a:t>
                </a:r>
              </a:p>
            </p:txBody>
          </p:sp>
          <p:sp>
            <p:nvSpPr>
              <p:cNvPr id="16" name="íṥļîḍé">
                <a:extLst>
                  <a:ext uri="{FF2B5EF4-FFF2-40B4-BE49-F238E27FC236}">
                    <a16:creationId xmlns:a16="http://schemas.microsoft.com/office/drawing/2014/main" id="{81DEFE19-841A-4BD3-9AA6-00E35FD67E03}"/>
                  </a:ext>
                </a:extLst>
              </p:cNvPr>
              <p:cNvSpPr/>
              <p:nvPr/>
            </p:nvSpPr>
            <p:spPr bwMode="auto">
              <a:xfrm>
                <a:off x="746791" y="4104000"/>
                <a:ext cx="1800000" cy="270000"/>
              </a:xfrm>
              <a:prstGeom prst="roundRect">
                <a:avLst>
                  <a:gd name="adj" fmla="val 50000"/>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solidFill>
                  </a:rPr>
                  <a:t>Step 1</a:t>
                </a:r>
              </a:p>
            </p:txBody>
          </p:sp>
        </p:grpSp>
        <p:grpSp>
          <p:nvGrpSpPr>
            <p:cNvPr id="7" name="iśḻíde">
              <a:extLst>
                <a:ext uri="{FF2B5EF4-FFF2-40B4-BE49-F238E27FC236}">
                  <a16:creationId xmlns:a16="http://schemas.microsoft.com/office/drawing/2014/main" id="{047258F2-3427-46D5-9F84-B1AB15349F6E}"/>
                </a:ext>
              </a:extLst>
            </p:cNvPr>
            <p:cNvGrpSpPr/>
            <p:nvPr/>
          </p:nvGrpSpPr>
          <p:grpSpPr>
            <a:xfrm>
              <a:off x="4482918" y="2578623"/>
              <a:ext cx="3224577" cy="2728484"/>
              <a:chOff x="6636000" y="3294000"/>
              <a:chExt cx="2560755" cy="2728484"/>
            </a:xfrm>
          </p:grpSpPr>
          <p:sp>
            <p:nvSpPr>
              <p:cNvPr id="13" name="îṩḷíḑé">
                <a:extLst>
                  <a:ext uri="{FF2B5EF4-FFF2-40B4-BE49-F238E27FC236}">
                    <a16:creationId xmlns:a16="http://schemas.microsoft.com/office/drawing/2014/main" id="{D8D89590-4534-4149-B9A7-5922ACB651B9}"/>
                  </a:ext>
                </a:extLst>
              </p:cNvPr>
              <p:cNvSpPr/>
              <p:nvPr/>
            </p:nvSpPr>
            <p:spPr bwMode="auto">
              <a:xfrm>
                <a:off x="6636000" y="3429000"/>
                <a:ext cx="2560755" cy="2593484"/>
              </a:xfrm>
              <a:prstGeom prst="rect">
                <a:avLst/>
              </a:prstGeom>
              <a:no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144000" indent="-144000">
                  <a:lnSpc>
                    <a:spcPct val="150000"/>
                  </a:lnSpc>
                  <a:spcBef>
                    <a:spcPct val="0"/>
                  </a:spcBef>
                  <a:buFont typeface="Arial" panose="020B0604020202020204" pitchFamily="34" charset="0"/>
                  <a:buChar char="•"/>
                </a:pPr>
                <a:endParaRPr lang="en-US" altLang="zh-CN" sz="1400" dirty="0"/>
              </a:p>
              <a:p>
                <a:pPr marL="144000" indent="-144000">
                  <a:lnSpc>
                    <a:spcPct val="150000"/>
                  </a:lnSpc>
                  <a:spcBef>
                    <a:spcPct val="0"/>
                  </a:spcBef>
                  <a:buFont typeface="Arial" panose="020B0604020202020204" pitchFamily="34" charset="0"/>
                  <a:buChar char="•"/>
                </a:pPr>
                <a:r>
                  <a:rPr lang="en-US" altLang="zh-CN" sz="1400" dirty="0"/>
                  <a:t>Create the SQL statements.  The user selects a certain date range to be passed through variables, to a SQL statement within a </a:t>
                </a:r>
                <a:r>
                  <a:rPr lang="en-US" altLang="zh-CN" sz="1400" dirty="0" err="1"/>
                  <a:t>php</a:t>
                </a:r>
                <a:r>
                  <a:rPr lang="en-US" altLang="zh-CN" sz="1400" dirty="0"/>
                  <a:t> program</a:t>
                </a:r>
              </a:p>
              <a:p>
                <a:pPr marL="144000" indent="-144000">
                  <a:lnSpc>
                    <a:spcPct val="150000"/>
                  </a:lnSpc>
                  <a:spcBef>
                    <a:spcPct val="0"/>
                  </a:spcBef>
                  <a:buFont typeface="Arial" panose="020B0604020202020204" pitchFamily="34" charset="0"/>
                  <a:buChar char="•"/>
                </a:pPr>
                <a:r>
                  <a:rPr lang="en-US" altLang="zh-CN" sz="1400" dirty="0" err="1"/>
                  <a:t>Php</a:t>
                </a:r>
                <a:r>
                  <a:rPr lang="en-US" altLang="zh-CN" sz="1400" dirty="0"/>
                  <a:t> program created by Front-End Engineer, Charlie.</a:t>
                </a:r>
              </a:p>
              <a:p>
                <a:pPr marL="144000" indent="-144000">
                  <a:lnSpc>
                    <a:spcPct val="150000"/>
                  </a:lnSpc>
                  <a:spcBef>
                    <a:spcPct val="0"/>
                  </a:spcBef>
                  <a:buFont typeface="Arial" panose="020B0604020202020204" pitchFamily="34" charset="0"/>
                  <a:buChar char="•"/>
                </a:pPr>
                <a:endParaRPr lang="en-US" altLang="zh-CN" sz="1400" dirty="0"/>
              </a:p>
            </p:txBody>
          </p:sp>
          <p:sp>
            <p:nvSpPr>
              <p:cNvPr id="14" name="îSḷiḑè">
                <a:extLst>
                  <a:ext uri="{FF2B5EF4-FFF2-40B4-BE49-F238E27FC236}">
                    <a16:creationId xmlns:a16="http://schemas.microsoft.com/office/drawing/2014/main" id="{437AC71A-8D34-42A5-B898-DC4A4DA5B632}"/>
                  </a:ext>
                </a:extLst>
              </p:cNvPr>
              <p:cNvSpPr/>
              <p:nvPr/>
            </p:nvSpPr>
            <p:spPr bwMode="auto">
              <a:xfrm>
                <a:off x="6712867" y="3294000"/>
                <a:ext cx="1800000" cy="270000"/>
              </a:xfrm>
              <a:prstGeom prst="roundRect">
                <a:avLst>
                  <a:gd name="adj" fmla="val 50000"/>
                </a:avLst>
              </a:prstGeom>
              <a:solidFill>
                <a:schemeClr val="accent3"/>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solidFill>
                  </a:rPr>
                  <a:t>Step 2</a:t>
                </a:r>
              </a:p>
            </p:txBody>
          </p:sp>
        </p:grpSp>
        <p:grpSp>
          <p:nvGrpSpPr>
            <p:cNvPr id="8" name="îsľiḑe">
              <a:extLst>
                <a:ext uri="{FF2B5EF4-FFF2-40B4-BE49-F238E27FC236}">
                  <a16:creationId xmlns:a16="http://schemas.microsoft.com/office/drawing/2014/main" id="{F71D9591-985A-4575-9929-4FB934B75329}"/>
                </a:ext>
              </a:extLst>
            </p:cNvPr>
            <p:cNvGrpSpPr/>
            <p:nvPr/>
          </p:nvGrpSpPr>
          <p:grpSpPr>
            <a:xfrm>
              <a:off x="8295911" y="1646498"/>
              <a:ext cx="3224577" cy="2172467"/>
              <a:chOff x="6636000" y="3294000"/>
              <a:chExt cx="2560755" cy="2172467"/>
            </a:xfrm>
          </p:grpSpPr>
          <p:sp>
            <p:nvSpPr>
              <p:cNvPr id="11" name="íṡļidé">
                <a:extLst>
                  <a:ext uri="{FF2B5EF4-FFF2-40B4-BE49-F238E27FC236}">
                    <a16:creationId xmlns:a16="http://schemas.microsoft.com/office/drawing/2014/main" id="{2D2721D5-4835-45F0-A369-329B57006EDC}"/>
                  </a:ext>
                </a:extLst>
              </p:cNvPr>
              <p:cNvSpPr/>
              <p:nvPr/>
            </p:nvSpPr>
            <p:spPr bwMode="auto">
              <a:xfrm>
                <a:off x="6636000" y="3428999"/>
                <a:ext cx="2560755" cy="2037468"/>
              </a:xfrm>
              <a:prstGeom prst="rect">
                <a:avLst/>
              </a:prstGeom>
              <a:no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rtlCol="0" anchor="t"/>
              <a:lstStyle/>
              <a:p>
                <a:pPr marL="144000" indent="-144000">
                  <a:lnSpc>
                    <a:spcPct val="150000"/>
                  </a:lnSpc>
                  <a:spcBef>
                    <a:spcPct val="0"/>
                  </a:spcBef>
                  <a:buFont typeface="Arial" panose="020B0604020202020204" pitchFamily="34" charset="0"/>
                  <a:buChar char="•"/>
                </a:pPr>
                <a:endParaRPr lang="en-US" altLang="zh-CN" sz="1400" dirty="0"/>
              </a:p>
              <a:p>
                <a:pPr marL="144000" indent="-144000">
                  <a:lnSpc>
                    <a:spcPct val="150000"/>
                  </a:lnSpc>
                  <a:spcBef>
                    <a:spcPct val="0"/>
                  </a:spcBef>
                  <a:buFont typeface="Arial" panose="020B0604020202020204" pitchFamily="34" charset="0"/>
                  <a:buChar char="•"/>
                </a:pPr>
                <a:r>
                  <a:rPr lang="en-US" altLang="zh-CN" sz="1400" dirty="0"/>
                  <a:t>Subsequently, from that range of dates, the user inputs the min, max, and avg values will appear for the user.</a:t>
                </a:r>
              </a:p>
              <a:p>
                <a:pPr marL="144000" indent="-144000">
                  <a:lnSpc>
                    <a:spcPct val="150000"/>
                  </a:lnSpc>
                  <a:spcBef>
                    <a:spcPct val="0"/>
                  </a:spcBef>
                  <a:buFont typeface="Arial" panose="020B0604020202020204" pitchFamily="34" charset="0"/>
                  <a:buChar char="•"/>
                </a:pPr>
                <a:endParaRPr lang="en-US" altLang="zh-CN" sz="1400" dirty="0"/>
              </a:p>
            </p:txBody>
          </p:sp>
          <p:sp>
            <p:nvSpPr>
              <p:cNvPr id="12" name="i$ḷiḋé">
                <a:extLst>
                  <a:ext uri="{FF2B5EF4-FFF2-40B4-BE49-F238E27FC236}">
                    <a16:creationId xmlns:a16="http://schemas.microsoft.com/office/drawing/2014/main" id="{5A3F62E8-DE8B-4715-88F3-191647DD1266}"/>
                  </a:ext>
                </a:extLst>
              </p:cNvPr>
              <p:cNvSpPr/>
              <p:nvPr/>
            </p:nvSpPr>
            <p:spPr bwMode="auto">
              <a:xfrm>
                <a:off x="6712867" y="3294000"/>
                <a:ext cx="1800000" cy="270000"/>
              </a:xfrm>
              <a:prstGeom prst="roundRect">
                <a:avLst>
                  <a:gd name="adj" fmla="val 50000"/>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solidFill>
                      <a:schemeClr val="bg1"/>
                    </a:solidFill>
                  </a:rPr>
                  <a:t>Step 3</a:t>
                </a:r>
              </a:p>
            </p:txBody>
          </p:sp>
        </p:grpSp>
        <p:sp>
          <p:nvSpPr>
            <p:cNvPr id="9" name="íŝ1îḍê">
              <a:extLst>
                <a:ext uri="{FF2B5EF4-FFF2-40B4-BE49-F238E27FC236}">
                  <a16:creationId xmlns:a16="http://schemas.microsoft.com/office/drawing/2014/main" id="{AB17277F-3B76-4313-A0EE-9A51FC28CB3F}"/>
                </a:ext>
              </a:extLst>
            </p:cNvPr>
            <p:cNvSpPr/>
            <p:nvPr/>
          </p:nvSpPr>
          <p:spPr bwMode="auto">
            <a:xfrm rot="954532">
              <a:off x="3567359" y="2269758"/>
              <a:ext cx="809391" cy="887726"/>
            </a:xfrm>
            <a:custGeom>
              <a:avLst/>
              <a:gdLst>
                <a:gd name="T0" fmla="*/ 3880 w 4987"/>
                <a:gd name="T1" fmla="*/ 336 h 5478"/>
                <a:gd name="T2" fmla="*/ 2772 w 4987"/>
                <a:gd name="T3" fmla="*/ 0 h 5478"/>
                <a:gd name="T4" fmla="*/ 2946 w 4987"/>
                <a:gd name="T5" fmla="*/ 748 h 5478"/>
                <a:gd name="T6" fmla="*/ 742 w 4987"/>
                <a:gd name="T7" fmla="*/ 2455 h 5478"/>
                <a:gd name="T8" fmla="*/ 243 w 4987"/>
                <a:gd name="T9" fmla="*/ 5478 h 5478"/>
                <a:gd name="T10" fmla="*/ 969 w 4987"/>
                <a:gd name="T11" fmla="*/ 5309 h 5478"/>
                <a:gd name="T12" fmla="*/ 3116 w 4987"/>
                <a:gd name="T13" fmla="*/ 1477 h 5478"/>
                <a:gd name="T14" fmla="*/ 3297 w 4987"/>
                <a:gd name="T15" fmla="*/ 2255 h 5478"/>
                <a:gd name="T16" fmla="*/ 4142 w 4987"/>
                <a:gd name="T17" fmla="*/ 1463 h 5478"/>
                <a:gd name="T18" fmla="*/ 4987 w 4987"/>
                <a:gd name="T19" fmla="*/ 672 h 5478"/>
                <a:gd name="T20" fmla="*/ 3880 w 4987"/>
                <a:gd name="T21" fmla="*/ 336 h 5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87" h="5478">
                  <a:moveTo>
                    <a:pt x="3880" y="336"/>
                  </a:moveTo>
                  <a:lnTo>
                    <a:pt x="2772" y="0"/>
                  </a:lnTo>
                  <a:lnTo>
                    <a:pt x="2946" y="748"/>
                  </a:lnTo>
                  <a:cubicBezTo>
                    <a:pt x="2030" y="1033"/>
                    <a:pt x="1255" y="1631"/>
                    <a:pt x="742" y="2455"/>
                  </a:cubicBezTo>
                  <a:cubicBezTo>
                    <a:pt x="177" y="3363"/>
                    <a:pt x="0" y="4437"/>
                    <a:pt x="243" y="5478"/>
                  </a:cubicBezTo>
                  <a:lnTo>
                    <a:pt x="969" y="5309"/>
                  </a:lnTo>
                  <a:cubicBezTo>
                    <a:pt x="584" y="3657"/>
                    <a:pt x="1536" y="2000"/>
                    <a:pt x="3116" y="1477"/>
                  </a:cubicBezTo>
                  <a:lnTo>
                    <a:pt x="3297" y="2255"/>
                  </a:lnTo>
                  <a:lnTo>
                    <a:pt x="4142" y="1463"/>
                  </a:lnTo>
                  <a:lnTo>
                    <a:pt x="4987" y="672"/>
                  </a:lnTo>
                  <a:lnTo>
                    <a:pt x="3880" y="336"/>
                  </a:lnTo>
                  <a:close/>
                </a:path>
              </a:pathLst>
            </a:custGeom>
            <a:solidFill>
              <a:schemeClr val="tx2">
                <a:lumMod val="20000"/>
                <a:lumOff val="80000"/>
              </a:schemeClr>
            </a:solidFill>
            <a:ln>
              <a:noFill/>
            </a:ln>
          </p:spPr>
          <p:txBody>
            <a:bodyPr/>
            <a:lstStyle/>
            <a:p>
              <a:endParaRPr lang="zh-CN" altLang="en-US"/>
            </a:p>
          </p:txBody>
        </p:sp>
        <p:sp>
          <p:nvSpPr>
            <p:cNvPr id="10" name="íṩḷîḑé">
              <a:extLst>
                <a:ext uri="{FF2B5EF4-FFF2-40B4-BE49-F238E27FC236}">
                  <a16:creationId xmlns:a16="http://schemas.microsoft.com/office/drawing/2014/main" id="{BD0A0B2F-6CE9-4403-9D0C-A511640BDB1B}"/>
                </a:ext>
              </a:extLst>
            </p:cNvPr>
            <p:cNvSpPr/>
            <p:nvPr/>
          </p:nvSpPr>
          <p:spPr bwMode="auto">
            <a:xfrm rot="1044842">
              <a:off x="7372232" y="1129471"/>
              <a:ext cx="809391" cy="887726"/>
            </a:xfrm>
            <a:custGeom>
              <a:avLst/>
              <a:gdLst>
                <a:gd name="T0" fmla="*/ 3880 w 4987"/>
                <a:gd name="T1" fmla="*/ 336 h 5478"/>
                <a:gd name="T2" fmla="*/ 2772 w 4987"/>
                <a:gd name="T3" fmla="*/ 0 h 5478"/>
                <a:gd name="T4" fmla="*/ 2946 w 4987"/>
                <a:gd name="T5" fmla="*/ 748 h 5478"/>
                <a:gd name="T6" fmla="*/ 742 w 4987"/>
                <a:gd name="T7" fmla="*/ 2455 h 5478"/>
                <a:gd name="T8" fmla="*/ 243 w 4987"/>
                <a:gd name="T9" fmla="*/ 5478 h 5478"/>
                <a:gd name="T10" fmla="*/ 969 w 4987"/>
                <a:gd name="T11" fmla="*/ 5309 h 5478"/>
                <a:gd name="T12" fmla="*/ 3116 w 4987"/>
                <a:gd name="T13" fmla="*/ 1477 h 5478"/>
                <a:gd name="T14" fmla="*/ 3297 w 4987"/>
                <a:gd name="T15" fmla="*/ 2255 h 5478"/>
                <a:gd name="T16" fmla="*/ 4142 w 4987"/>
                <a:gd name="T17" fmla="*/ 1463 h 5478"/>
                <a:gd name="T18" fmla="*/ 4987 w 4987"/>
                <a:gd name="T19" fmla="*/ 672 h 5478"/>
                <a:gd name="T20" fmla="*/ 3880 w 4987"/>
                <a:gd name="T21" fmla="*/ 336 h 5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87" h="5478">
                  <a:moveTo>
                    <a:pt x="3880" y="336"/>
                  </a:moveTo>
                  <a:lnTo>
                    <a:pt x="2772" y="0"/>
                  </a:lnTo>
                  <a:lnTo>
                    <a:pt x="2946" y="748"/>
                  </a:lnTo>
                  <a:cubicBezTo>
                    <a:pt x="2030" y="1033"/>
                    <a:pt x="1255" y="1631"/>
                    <a:pt x="742" y="2455"/>
                  </a:cubicBezTo>
                  <a:cubicBezTo>
                    <a:pt x="177" y="3363"/>
                    <a:pt x="0" y="4437"/>
                    <a:pt x="243" y="5478"/>
                  </a:cubicBezTo>
                  <a:lnTo>
                    <a:pt x="969" y="5309"/>
                  </a:lnTo>
                  <a:cubicBezTo>
                    <a:pt x="584" y="3657"/>
                    <a:pt x="1536" y="2000"/>
                    <a:pt x="3116" y="1477"/>
                  </a:cubicBezTo>
                  <a:lnTo>
                    <a:pt x="3297" y="2255"/>
                  </a:lnTo>
                  <a:lnTo>
                    <a:pt x="4142" y="1463"/>
                  </a:lnTo>
                  <a:lnTo>
                    <a:pt x="4987" y="672"/>
                  </a:lnTo>
                  <a:lnTo>
                    <a:pt x="3880" y="336"/>
                  </a:lnTo>
                  <a:close/>
                </a:path>
              </a:pathLst>
            </a:custGeom>
            <a:solidFill>
              <a:schemeClr val="tx2">
                <a:lumMod val="20000"/>
                <a:lumOff val="80000"/>
              </a:schemeClr>
            </a:solidFill>
            <a:ln>
              <a:noFill/>
            </a:ln>
          </p:spPr>
          <p:txBody>
            <a:bodyPr/>
            <a:lstStyle/>
            <a:p>
              <a:endParaRPr lang="zh-CN" altLang="en-US"/>
            </a:p>
          </p:txBody>
        </p:sp>
      </p:grpSp>
    </p:spTree>
    <p:extLst>
      <p:ext uri="{BB962C8B-B14F-4D97-AF65-F5344CB8AC3E}">
        <p14:creationId xmlns:p14="http://schemas.microsoft.com/office/powerpoint/2010/main" val="296380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5f7104f9-89a6-455b-9af1-50e23fb9530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95A2A1F-759B-41EF-BEDC-95350114D577}"/>
              </a:ext>
            </a:extLst>
          </p:cNvPr>
          <p:cNvGrpSpPr>
            <a:grpSpLocks noChangeAspect="1"/>
          </p:cNvGrpSpPr>
          <p:nvPr>
            <p:custDataLst>
              <p:tags r:id="rId1"/>
            </p:custDataLst>
          </p:nvPr>
        </p:nvGrpSpPr>
        <p:grpSpPr>
          <a:xfrm>
            <a:off x="802525" y="701336"/>
            <a:ext cx="10594180" cy="4437661"/>
            <a:chOff x="802525" y="701336"/>
            <a:chExt cx="10594180" cy="4437661"/>
          </a:xfrm>
        </p:grpSpPr>
        <p:sp>
          <p:nvSpPr>
            <p:cNvPr id="3" name="ïs1ïdè">
              <a:extLst>
                <a:ext uri="{FF2B5EF4-FFF2-40B4-BE49-F238E27FC236}">
                  <a16:creationId xmlns:a16="http://schemas.microsoft.com/office/drawing/2014/main" id="{9DCD56A7-E30C-4029-B344-753920441AA5}"/>
                </a:ext>
              </a:extLst>
            </p:cNvPr>
            <p:cNvSpPr txBox="1"/>
            <p:nvPr/>
          </p:nvSpPr>
          <p:spPr>
            <a:xfrm>
              <a:off x="4536146" y="701336"/>
              <a:ext cx="3119708" cy="710067"/>
            </a:xfrm>
            <a:prstGeom prst="rect">
              <a:avLst/>
            </a:prstGeom>
            <a:noFill/>
          </p:spPr>
          <p:txBody>
            <a:bodyPr wrap="none" lIns="90000" tIns="46800" rIns="90000" bIns="46800">
              <a:normAutofit/>
            </a:bodyPr>
            <a:lstStyle/>
            <a:p>
              <a:pPr algn="ctr"/>
              <a:r>
                <a:rPr lang="en-US" altLang="zh-CN" sz="4000" b="1" dirty="0">
                  <a:solidFill>
                    <a:schemeClr val="tx2"/>
                  </a:solidFill>
                </a:rPr>
                <a:t>Members</a:t>
              </a:r>
              <a:endParaRPr lang="zh-CN" altLang="en-US" sz="4000" b="1" dirty="0">
                <a:solidFill>
                  <a:schemeClr val="tx2"/>
                </a:solidFill>
              </a:endParaRPr>
            </a:p>
          </p:txBody>
        </p:sp>
        <p:sp>
          <p:nvSpPr>
            <p:cNvPr id="4" name="îṣľîḑè">
              <a:extLst>
                <a:ext uri="{FF2B5EF4-FFF2-40B4-BE49-F238E27FC236}">
                  <a16:creationId xmlns:a16="http://schemas.microsoft.com/office/drawing/2014/main" id="{6C27BC1A-CCAF-41D5-BD9B-50AAAA1967F9}"/>
                </a:ext>
              </a:extLst>
            </p:cNvPr>
            <p:cNvSpPr/>
            <p:nvPr/>
          </p:nvSpPr>
          <p:spPr bwMode="auto">
            <a:xfrm>
              <a:off x="1298495" y="3418798"/>
              <a:ext cx="1116124" cy="648072"/>
            </a:xfrm>
            <a:prstGeom prst="rect">
              <a:avLst/>
            </a:prstGeom>
            <a:solidFill>
              <a:schemeClr val="accent1">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800" dirty="0">
                  <a:solidFill>
                    <a:schemeClr val="bg1">
                      <a:lumMod val="100000"/>
                    </a:schemeClr>
                  </a:solidFill>
                  <a:latin typeface="Impact" panose="020B0806030902050204" pitchFamily="34" charset="0"/>
                </a:rPr>
                <a:t>01</a:t>
              </a:r>
            </a:p>
          </p:txBody>
        </p:sp>
        <p:sp>
          <p:nvSpPr>
            <p:cNvPr id="5" name="ïṧḷíďe">
              <a:extLst>
                <a:ext uri="{FF2B5EF4-FFF2-40B4-BE49-F238E27FC236}">
                  <a16:creationId xmlns:a16="http://schemas.microsoft.com/office/drawing/2014/main" id="{BEB6AB74-1F44-4F46-9A9E-906FB17AE25F}"/>
                </a:ext>
              </a:extLst>
            </p:cNvPr>
            <p:cNvSpPr/>
            <p:nvPr/>
          </p:nvSpPr>
          <p:spPr bwMode="auto">
            <a:xfrm>
              <a:off x="802525" y="458159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dirty="0"/>
                <a:t>Fangzhou</a:t>
              </a:r>
            </a:p>
          </p:txBody>
        </p:sp>
        <p:sp>
          <p:nvSpPr>
            <p:cNvPr id="6" name="iśḻïďê">
              <a:extLst>
                <a:ext uri="{FF2B5EF4-FFF2-40B4-BE49-F238E27FC236}">
                  <a16:creationId xmlns:a16="http://schemas.microsoft.com/office/drawing/2014/main" id="{0E19E957-61FE-45C3-A3D7-AEF4357EEE12}"/>
                </a:ext>
              </a:extLst>
            </p:cNvPr>
            <p:cNvSpPr txBox="1"/>
            <p:nvPr/>
          </p:nvSpPr>
          <p:spPr bwMode="auto">
            <a:xfrm>
              <a:off x="802525" y="419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b="1" dirty="0"/>
                <a:t>Leader</a:t>
              </a:r>
              <a:endParaRPr lang="en-US" altLang="zh-CN" sz="1800" b="1" dirty="0"/>
            </a:p>
          </p:txBody>
        </p:sp>
        <p:sp>
          <p:nvSpPr>
            <p:cNvPr id="7" name="îṥļïḋé">
              <a:extLst>
                <a:ext uri="{FF2B5EF4-FFF2-40B4-BE49-F238E27FC236}">
                  <a16:creationId xmlns:a16="http://schemas.microsoft.com/office/drawing/2014/main" id="{973784AB-D8F9-4508-9B61-8D457EB90F09}"/>
                </a:ext>
              </a:extLst>
            </p:cNvPr>
            <p:cNvSpPr/>
            <p:nvPr/>
          </p:nvSpPr>
          <p:spPr bwMode="auto">
            <a:xfrm>
              <a:off x="5545168" y="3418798"/>
              <a:ext cx="1116124" cy="648072"/>
            </a:xfrm>
            <a:prstGeom prst="rect">
              <a:avLst/>
            </a:prstGeom>
            <a:solidFill>
              <a:schemeClr val="accent3">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800">
                  <a:solidFill>
                    <a:schemeClr val="bg1">
                      <a:lumMod val="100000"/>
                    </a:schemeClr>
                  </a:solidFill>
                  <a:latin typeface="Impact" panose="020B0806030902050204" pitchFamily="34" charset="0"/>
                </a:rPr>
                <a:t>03</a:t>
              </a:r>
            </a:p>
          </p:txBody>
        </p:sp>
        <p:sp>
          <p:nvSpPr>
            <p:cNvPr id="8" name="iśḻíḑé">
              <a:extLst>
                <a:ext uri="{FF2B5EF4-FFF2-40B4-BE49-F238E27FC236}">
                  <a16:creationId xmlns:a16="http://schemas.microsoft.com/office/drawing/2014/main" id="{3C48EDC1-2E2C-4714-A8BF-8DA87E215A41}"/>
                </a:ext>
              </a:extLst>
            </p:cNvPr>
            <p:cNvSpPr/>
            <p:nvPr/>
          </p:nvSpPr>
          <p:spPr bwMode="auto">
            <a:xfrm>
              <a:off x="5045583" y="458159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dirty="0"/>
                <a:t>Kayla</a:t>
              </a:r>
              <a:endParaRPr lang="en-US" altLang="zh-CN" sz="1100" dirty="0"/>
            </a:p>
          </p:txBody>
        </p:sp>
        <p:sp>
          <p:nvSpPr>
            <p:cNvPr id="9" name="ïṡḻïḍé">
              <a:extLst>
                <a:ext uri="{FF2B5EF4-FFF2-40B4-BE49-F238E27FC236}">
                  <a16:creationId xmlns:a16="http://schemas.microsoft.com/office/drawing/2014/main" id="{6ABF3AC6-5576-4127-977E-09FA8EFB4D65}"/>
                </a:ext>
              </a:extLst>
            </p:cNvPr>
            <p:cNvSpPr txBox="1"/>
            <p:nvPr/>
          </p:nvSpPr>
          <p:spPr bwMode="auto">
            <a:xfrm>
              <a:off x="5045583" y="419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System </a:t>
              </a:r>
              <a:r>
                <a:rPr lang="en-US" altLang="zh-CN" b="1" dirty="0"/>
                <a:t>Administrator</a:t>
              </a:r>
              <a:endParaRPr lang="en-US" altLang="zh-CN" sz="1800" b="1" dirty="0"/>
            </a:p>
          </p:txBody>
        </p:sp>
        <p:sp>
          <p:nvSpPr>
            <p:cNvPr id="10" name="ïš1idè">
              <a:extLst>
                <a:ext uri="{FF2B5EF4-FFF2-40B4-BE49-F238E27FC236}">
                  <a16:creationId xmlns:a16="http://schemas.microsoft.com/office/drawing/2014/main" id="{214A675C-4256-4783-B76B-8CEBF07AA9A4}"/>
                </a:ext>
              </a:extLst>
            </p:cNvPr>
            <p:cNvSpPr/>
            <p:nvPr/>
          </p:nvSpPr>
          <p:spPr bwMode="auto">
            <a:xfrm>
              <a:off x="9784612" y="3418798"/>
              <a:ext cx="1116124" cy="648072"/>
            </a:xfrm>
            <a:prstGeom prst="rect">
              <a:avLst/>
            </a:prstGeom>
            <a:solidFill>
              <a:schemeClr val="accent5">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800">
                  <a:solidFill>
                    <a:schemeClr val="bg1">
                      <a:lumMod val="100000"/>
                    </a:schemeClr>
                  </a:solidFill>
                  <a:latin typeface="Impact" panose="020B0806030902050204" pitchFamily="34" charset="0"/>
                </a:rPr>
                <a:t>05</a:t>
              </a:r>
            </a:p>
          </p:txBody>
        </p:sp>
        <p:sp>
          <p:nvSpPr>
            <p:cNvPr id="11" name="í$ḷïḑe">
              <a:extLst>
                <a:ext uri="{FF2B5EF4-FFF2-40B4-BE49-F238E27FC236}">
                  <a16:creationId xmlns:a16="http://schemas.microsoft.com/office/drawing/2014/main" id="{8530A359-86C0-49D3-9EA3-1BA027A9EC4C}"/>
                </a:ext>
              </a:extLst>
            </p:cNvPr>
            <p:cNvSpPr/>
            <p:nvPr/>
          </p:nvSpPr>
          <p:spPr bwMode="auto">
            <a:xfrm>
              <a:off x="9288642" y="4581598"/>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dirty="0"/>
                <a:t>Charlie</a:t>
              </a:r>
              <a:endParaRPr lang="en-US" altLang="zh-CN" sz="1100" dirty="0"/>
            </a:p>
          </p:txBody>
        </p:sp>
        <p:sp>
          <p:nvSpPr>
            <p:cNvPr id="12" name="íš1iḋè">
              <a:extLst>
                <a:ext uri="{FF2B5EF4-FFF2-40B4-BE49-F238E27FC236}">
                  <a16:creationId xmlns:a16="http://schemas.microsoft.com/office/drawing/2014/main" id="{F0494A7C-5650-40F3-B3DD-42C329273D47}"/>
                </a:ext>
              </a:extLst>
            </p:cNvPr>
            <p:cNvSpPr txBox="1"/>
            <p:nvPr/>
          </p:nvSpPr>
          <p:spPr bwMode="auto">
            <a:xfrm>
              <a:off x="9288642" y="4194000"/>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b="1" dirty="0"/>
                <a:t>Front-End Engineer</a:t>
              </a:r>
              <a:endParaRPr lang="en-US" altLang="zh-CN" sz="1800" b="1" dirty="0"/>
            </a:p>
          </p:txBody>
        </p:sp>
        <p:sp>
          <p:nvSpPr>
            <p:cNvPr id="13" name="îŝľïḑè">
              <a:extLst>
                <a:ext uri="{FF2B5EF4-FFF2-40B4-BE49-F238E27FC236}">
                  <a16:creationId xmlns:a16="http://schemas.microsoft.com/office/drawing/2014/main" id="{5A96CE0B-6B11-44AA-B980-6DEEE61C51CE}"/>
                </a:ext>
              </a:extLst>
            </p:cNvPr>
            <p:cNvSpPr/>
            <p:nvPr/>
          </p:nvSpPr>
          <p:spPr bwMode="auto">
            <a:xfrm>
              <a:off x="3420024" y="2132856"/>
              <a:ext cx="1116124" cy="648072"/>
            </a:xfrm>
            <a:prstGeom prst="rect">
              <a:avLst/>
            </a:prstGeom>
            <a:solidFill>
              <a:schemeClr val="accent2">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800">
                  <a:solidFill>
                    <a:schemeClr val="bg1">
                      <a:lumMod val="100000"/>
                    </a:schemeClr>
                  </a:solidFill>
                  <a:latin typeface="Impact" panose="020B0806030902050204" pitchFamily="34" charset="0"/>
                </a:rPr>
                <a:t>02</a:t>
              </a:r>
            </a:p>
          </p:txBody>
        </p:sp>
        <p:sp>
          <p:nvSpPr>
            <p:cNvPr id="14" name="íṩlïḑé">
              <a:extLst>
                <a:ext uri="{FF2B5EF4-FFF2-40B4-BE49-F238E27FC236}">
                  <a16:creationId xmlns:a16="http://schemas.microsoft.com/office/drawing/2014/main" id="{D3A5F248-7FD4-4819-903C-24441F1434B6}"/>
                </a:ext>
              </a:extLst>
            </p:cNvPr>
            <p:cNvSpPr/>
            <p:nvPr/>
          </p:nvSpPr>
          <p:spPr bwMode="auto">
            <a:xfrm>
              <a:off x="2924054" y="3292447"/>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dirty="0"/>
                <a:t>Lawrence</a:t>
              </a:r>
              <a:endParaRPr lang="en-US" altLang="zh-CN" sz="1100" dirty="0"/>
            </a:p>
          </p:txBody>
        </p:sp>
        <p:sp>
          <p:nvSpPr>
            <p:cNvPr id="15" name="isḻiďe">
              <a:extLst>
                <a:ext uri="{FF2B5EF4-FFF2-40B4-BE49-F238E27FC236}">
                  <a16:creationId xmlns:a16="http://schemas.microsoft.com/office/drawing/2014/main" id="{9E1D422A-55FB-4DA4-ABE2-4B8FE1A81EB9}"/>
                </a:ext>
              </a:extLst>
            </p:cNvPr>
            <p:cNvSpPr txBox="1"/>
            <p:nvPr/>
          </p:nvSpPr>
          <p:spPr bwMode="auto">
            <a:xfrm>
              <a:off x="2924054" y="290484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1800" b="1" dirty="0"/>
                <a:t>Database Designer</a:t>
              </a:r>
            </a:p>
          </p:txBody>
        </p:sp>
        <p:sp>
          <p:nvSpPr>
            <p:cNvPr id="16" name="ïṥľíḍê">
              <a:extLst>
                <a:ext uri="{FF2B5EF4-FFF2-40B4-BE49-F238E27FC236}">
                  <a16:creationId xmlns:a16="http://schemas.microsoft.com/office/drawing/2014/main" id="{FC9F405D-0D68-45E9-BCF1-7DE5F2E618E0}"/>
                </a:ext>
              </a:extLst>
            </p:cNvPr>
            <p:cNvSpPr/>
            <p:nvPr/>
          </p:nvSpPr>
          <p:spPr bwMode="auto">
            <a:xfrm>
              <a:off x="7660940" y="2132856"/>
              <a:ext cx="1116124" cy="648072"/>
            </a:xfrm>
            <a:prstGeom prst="rect">
              <a:avLst/>
            </a:prstGeom>
            <a:solidFill>
              <a:schemeClr val="accent4">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a:bodyPr>
            <a:lstStyle/>
            <a:p>
              <a:pPr algn="ctr"/>
              <a:r>
                <a:rPr lang="en-US" altLang="zh-CN" sz="2800">
                  <a:solidFill>
                    <a:schemeClr val="bg1">
                      <a:lumMod val="100000"/>
                    </a:schemeClr>
                  </a:solidFill>
                  <a:latin typeface="Impact" panose="020B0806030902050204" pitchFamily="34" charset="0"/>
                </a:rPr>
                <a:t>04</a:t>
              </a:r>
            </a:p>
          </p:txBody>
        </p:sp>
        <p:sp>
          <p:nvSpPr>
            <p:cNvPr id="17" name="ï$ḷïdé">
              <a:extLst>
                <a:ext uri="{FF2B5EF4-FFF2-40B4-BE49-F238E27FC236}">
                  <a16:creationId xmlns:a16="http://schemas.microsoft.com/office/drawing/2014/main" id="{5E13D1D9-C051-4553-B959-3154B6315174}"/>
                </a:ext>
              </a:extLst>
            </p:cNvPr>
            <p:cNvSpPr/>
            <p:nvPr/>
          </p:nvSpPr>
          <p:spPr bwMode="auto">
            <a:xfrm>
              <a:off x="7167112" y="3292447"/>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dirty="0"/>
                <a:t>Joe</a:t>
              </a:r>
            </a:p>
          </p:txBody>
        </p:sp>
        <p:sp>
          <p:nvSpPr>
            <p:cNvPr id="18" name="îṥlíḋé">
              <a:extLst>
                <a:ext uri="{FF2B5EF4-FFF2-40B4-BE49-F238E27FC236}">
                  <a16:creationId xmlns:a16="http://schemas.microsoft.com/office/drawing/2014/main" id="{1ED03096-1F6B-492A-91D4-3B0CD6A5EE81}"/>
                </a:ext>
              </a:extLst>
            </p:cNvPr>
            <p:cNvSpPr txBox="1"/>
            <p:nvPr/>
          </p:nvSpPr>
          <p:spPr bwMode="auto">
            <a:xfrm>
              <a:off x="7167112" y="2904849"/>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b="1" dirty="0"/>
                <a:t>Database Administrator</a:t>
              </a:r>
              <a:endParaRPr lang="en-US" altLang="zh-CN" sz="1800" b="1" dirty="0"/>
            </a:p>
          </p:txBody>
        </p:sp>
      </p:grpSp>
    </p:spTree>
    <p:extLst>
      <p:ext uri="{BB962C8B-B14F-4D97-AF65-F5344CB8AC3E}">
        <p14:creationId xmlns:p14="http://schemas.microsoft.com/office/powerpoint/2010/main" val="2410033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B2C5-22FA-4CFC-B9BF-2D462AC1A20A}"/>
              </a:ext>
            </a:extLst>
          </p:cNvPr>
          <p:cNvSpPr>
            <a:spLocks noGrp="1"/>
          </p:cNvSpPr>
          <p:nvPr>
            <p:ph type="title"/>
          </p:nvPr>
        </p:nvSpPr>
        <p:spPr/>
        <p:txBody>
          <a:bodyPr/>
          <a:lstStyle/>
          <a:p>
            <a:r>
              <a:rPr lang="en-US" dirty="0"/>
              <a:t>Screen shots of SQL statements</a:t>
            </a:r>
          </a:p>
        </p:txBody>
      </p:sp>
      <p:pic>
        <p:nvPicPr>
          <p:cNvPr id="5" name="Picture 4">
            <a:extLst>
              <a:ext uri="{FF2B5EF4-FFF2-40B4-BE49-F238E27FC236}">
                <a16:creationId xmlns:a16="http://schemas.microsoft.com/office/drawing/2014/main" id="{38151278-2E8F-4A9F-99B4-2C1355B4D148}"/>
              </a:ext>
            </a:extLst>
          </p:cNvPr>
          <p:cNvPicPr>
            <a:picLocks noChangeAspect="1"/>
          </p:cNvPicPr>
          <p:nvPr/>
        </p:nvPicPr>
        <p:blipFill rotWithShape="1">
          <a:blip r:embed="rId2"/>
          <a:srcRect l="810" r="1"/>
          <a:stretch/>
        </p:blipFill>
        <p:spPr>
          <a:xfrm>
            <a:off x="1837765" y="2226189"/>
            <a:ext cx="8586617" cy="1919847"/>
          </a:xfrm>
          <a:prstGeom prst="rect">
            <a:avLst/>
          </a:prstGeom>
        </p:spPr>
      </p:pic>
    </p:spTree>
    <p:extLst>
      <p:ext uri="{BB962C8B-B14F-4D97-AF65-F5344CB8AC3E}">
        <p14:creationId xmlns:p14="http://schemas.microsoft.com/office/powerpoint/2010/main" val="2310682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Front End Engineer </a:t>
            </a:r>
            <a:endParaRPr lang="zh-CN" altLang="en-US" sz="3600" dirty="0"/>
          </a:p>
        </p:txBody>
      </p:sp>
      <p:sp>
        <p:nvSpPr>
          <p:cNvPr id="6" name="文本占位符 5"/>
          <p:cNvSpPr>
            <a:spLocks noGrp="1"/>
          </p:cNvSpPr>
          <p:nvPr>
            <p:ph type="body" idx="1"/>
          </p:nvPr>
        </p:nvSpPr>
        <p:spPr>
          <a:xfrm>
            <a:off x="676814" y="3007298"/>
            <a:ext cx="5419185" cy="1968963"/>
          </a:xfrm>
        </p:spPr>
        <p:txBody>
          <a:bodyPr>
            <a:normAutofit/>
          </a:bodyPr>
          <a:lstStyle/>
          <a:p>
            <a:r>
              <a:rPr lang="en-US" sz="2400" dirty="0"/>
              <a:t>Charlie Sergeant</a:t>
            </a:r>
          </a:p>
          <a:p>
            <a:r>
              <a:rPr lang="en-US" sz="2400" dirty="0"/>
              <a:t>Goal: Create website to display the data retrieved from the data base</a:t>
            </a:r>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05</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785745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D065F-56AF-412E-9ABE-811A417773E8}"/>
              </a:ext>
            </a:extLst>
          </p:cNvPr>
          <p:cNvSpPr>
            <a:spLocks noGrp="1"/>
          </p:cNvSpPr>
          <p:nvPr>
            <p:ph type="title"/>
          </p:nvPr>
        </p:nvSpPr>
        <p:spPr/>
        <p:txBody>
          <a:bodyPr/>
          <a:lstStyle/>
          <a:p>
            <a:r>
              <a:rPr lang="en-US" altLang="zh-CN" dirty="0"/>
              <a:t>Steps</a:t>
            </a:r>
            <a:endParaRPr lang="zh-CN" altLang="en-US" dirty="0"/>
          </a:p>
        </p:txBody>
      </p:sp>
      <p:grpSp>
        <p:nvGrpSpPr>
          <p:cNvPr id="10" name="21b9a80c-0d68-4bf2-8a25-6b51834a4df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E070A38-713D-48E2-84FE-5D45289A1F56}"/>
              </a:ext>
            </a:extLst>
          </p:cNvPr>
          <p:cNvGrpSpPr>
            <a:grpSpLocks noChangeAspect="1"/>
          </p:cNvGrpSpPr>
          <p:nvPr>
            <p:custDataLst>
              <p:tags r:id="rId1"/>
            </p:custDataLst>
          </p:nvPr>
        </p:nvGrpSpPr>
        <p:grpSpPr>
          <a:xfrm>
            <a:off x="2807134" y="1501613"/>
            <a:ext cx="6576141" cy="4103980"/>
            <a:chOff x="664375" y="1359000"/>
            <a:chExt cx="6576141" cy="4103980"/>
          </a:xfrm>
        </p:grpSpPr>
        <p:sp>
          <p:nvSpPr>
            <p:cNvPr id="11" name="iŝḻiḋé">
              <a:extLst>
                <a:ext uri="{FF2B5EF4-FFF2-40B4-BE49-F238E27FC236}">
                  <a16:creationId xmlns:a16="http://schemas.microsoft.com/office/drawing/2014/main" id="{98A2406A-84D3-451F-B5F9-751F6736ED60}"/>
                </a:ext>
              </a:extLst>
            </p:cNvPr>
            <p:cNvSpPr/>
            <p:nvPr/>
          </p:nvSpPr>
          <p:spPr bwMode="auto">
            <a:xfrm rot="5400000">
              <a:off x="1407272" y="2196813"/>
              <a:ext cx="793621" cy="2271093"/>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íṧḻide">
              <a:extLst>
                <a:ext uri="{FF2B5EF4-FFF2-40B4-BE49-F238E27FC236}">
                  <a16:creationId xmlns:a16="http://schemas.microsoft.com/office/drawing/2014/main" id="{85CEB268-09E6-4E8A-8C66-ED09E6FFAF1D}"/>
                </a:ext>
              </a:extLst>
            </p:cNvPr>
            <p:cNvSpPr/>
            <p:nvPr/>
          </p:nvSpPr>
          <p:spPr bwMode="auto">
            <a:xfrm rot="5400000">
              <a:off x="3325294" y="2002865"/>
              <a:ext cx="1273207" cy="2179400"/>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îşḻiďè">
              <a:extLst>
                <a:ext uri="{FF2B5EF4-FFF2-40B4-BE49-F238E27FC236}">
                  <a16:creationId xmlns:a16="http://schemas.microsoft.com/office/drawing/2014/main" id="{A9E2E733-604B-4D11-8FFA-C138619AB1F9}"/>
                </a:ext>
              </a:extLst>
            </p:cNvPr>
            <p:cNvSpPr/>
            <p:nvPr/>
          </p:nvSpPr>
          <p:spPr bwMode="auto">
            <a:xfrm rot="5400000">
              <a:off x="5233863" y="1722516"/>
              <a:ext cx="1752794" cy="2260512"/>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i$ľiḋe">
              <a:extLst>
                <a:ext uri="{FF2B5EF4-FFF2-40B4-BE49-F238E27FC236}">
                  <a16:creationId xmlns:a16="http://schemas.microsoft.com/office/drawing/2014/main" id="{8FD0B0D5-D529-461B-A61E-9F07E1486A15}"/>
                </a:ext>
              </a:extLst>
            </p:cNvPr>
            <p:cNvSpPr/>
            <p:nvPr/>
          </p:nvSpPr>
          <p:spPr>
            <a:xfrm>
              <a:off x="1324622" y="3518604"/>
              <a:ext cx="421131" cy="421128"/>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200" b="1" dirty="0"/>
                <a:t>1</a:t>
              </a:r>
            </a:p>
          </p:txBody>
        </p:sp>
        <p:sp>
          <p:nvSpPr>
            <p:cNvPr id="17" name="ïṡḷiďé">
              <a:extLst>
                <a:ext uri="{FF2B5EF4-FFF2-40B4-BE49-F238E27FC236}">
                  <a16:creationId xmlns:a16="http://schemas.microsoft.com/office/drawing/2014/main" id="{9A298EA9-E794-4974-8980-F92568966F8D}"/>
                </a:ext>
              </a:extLst>
            </p:cNvPr>
            <p:cNvSpPr/>
            <p:nvPr/>
          </p:nvSpPr>
          <p:spPr>
            <a:xfrm>
              <a:off x="3603675" y="3518604"/>
              <a:ext cx="421131" cy="421128"/>
            </a:xfrm>
            <a:prstGeom prst="ellipse">
              <a:avLst/>
            </a:prstGeom>
            <a:solidFill>
              <a:schemeClr val="tx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200" b="1" dirty="0"/>
                <a:t>2</a:t>
              </a:r>
            </a:p>
          </p:txBody>
        </p:sp>
        <p:sp>
          <p:nvSpPr>
            <p:cNvPr id="18" name="iṩ1íḍe">
              <a:extLst>
                <a:ext uri="{FF2B5EF4-FFF2-40B4-BE49-F238E27FC236}">
                  <a16:creationId xmlns:a16="http://schemas.microsoft.com/office/drawing/2014/main" id="{7B3043DC-2F25-418C-B770-9A97D6D682B9}"/>
                </a:ext>
              </a:extLst>
            </p:cNvPr>
            <p:cNvSpPr/>
            <p:nvPr/>
          </p:nvSpPr>
          <p:spPr>
            <a:xfrm>
              <a:off x="5882728" y="3518604"/>
              <a:ext cx="421131" cy="421128"/>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sz="1200" b="1" dirty="0"/>
                <a:t>3</a:t>
              </a:r>
            </a:p>
          </p:txBody>
        </p:sp>
        <p:sp>
          <p:nvSpPr>
            <p:cNvPr id="21" name="îśḻîḓê">
              <a:extLst>
                <a:ext uri="{FF2B5EF4-FFF2-40B4-BE49-F238E27FC236}">
                  <a16:creationId xmlns:a16="http://schemas.microsoft.com/office/drawing/2014/main" id="{EB8E257C-CF3C-49EE-A8F5-ED4B38137440}"/>
                </a:ext>
              </a:extLst>
            </p:cNvPr>
            <p:cNvSpPr/>
            <p:nvPr/>
          </p:nvSpPr>
          <p:spPr bwMode="auto">
            <a:xfrm>
              <a:off x="5795440" y="1359000"/>
              <a:ext cx="622651" cy="502456"/>
            </a:xfrm>
            <a:custGeom>
              <a:avLst/>
              <a:gdLst>
                <a:gd name="connsiteX0" fmla="*/ 53975 w 501650"/>
                <a:gd name="connsiteY0" fmla="*/ 111125 h 404813"/>
                <a:gd name="connsiteX1" fmla="*/ 44450 w 501650"/>
                <a:gd name="connsiteY1" fmla="*/ 114300 h 404813"/>
                <a:gd name="connsiteX2" fmla="*/ 36512 w 501650"/>
                <a:gd name="connsiteY2" fmla="*/ 119063 h 404813"/>
                <a:gd name="connsiteX3" fmla="*/ 30162 w 501650"/>
                <a:gd name="connsiteY3" fmla="*/ 122238 h 404813"/>
                <a:gd name="connsiteX4" fmla="*/ 23812 w 501650"/>
                <a:gd name="connsiteY4" fmla="*/ 127000 h 404813"/>
                <a:gd name="connsiteX5" fmla="*/ 20637 w 501650"/>
                <a:gd name="connsiteY5" fmla="*/ 134938 h 404813"/>
                <a:gd name="connsiteX6" fmla="*/ 19050 w 501650"/>
                <a:gd name="connsiteY6" fmla="*/ 141288 h 404813"/>
                <a:gd name="connsiteX7" fmla="*/ 17462 w 501650"/>
                <a:gd name="connsiteY7" fmla="*/ 150813 h 404813"/>
                <a:gd name="connsiteX8" fmla="*/ 17462 w 501650"/>
                <a:gd name="connsiteY8" fmla="*/ 153988 h 404813"/>
                <a:gd name="connsiteX9" fmla="*/ 19050 w 501650"/>
                <a:gd name="connsiteY9" fmla="*/ 161925 h 404813"/>
                <a:gd name="connsiteX10" fmla="*/ 20637 w 501650"/>
                <a:gd name="connsiteY10" fmla="*/ 168275 h 404813"/>
                <a:gd name="connsiteX11" fmla="*/ 23812 w 501650"/>
                <a:gd name="connsiteY11" fmla="*/ 176213 h 404813"/>
                <a:gd name="connsiteX12" fmla="*/ 30162 w 501650"/>
                <a:gd name="connsiteY12" fmla="*/ 180975 h 404813"/>
                <a:gd name="connsiteX13" fmla="*/ 36512 w 501650"/>
                <a:gd name="connsiteY13" fmla="*/ 187326 h 404813"/>
                <a:gd name="connsiteX14" fmla="*/ 44450 w 501650"/>
                <a:gd name="connsiteY14" fmla="*/ 190501 h 404813"/>
                <a:gd name="connsiteX15" fmla="*/ 53975 w 501650"/>
                <a:gd name="connsiteY15" fmla="*/ 192088 h 404813"/>
                <a:gd name="connsiteX16" fmla="*/ 61912 w 501650"/>
                <a:gd name="connsiteY16" fmla="*/ 193676 h 404813"/>
                <a:gd name="connsiteX17" fmla="*/ 91598 w 501650"/>
                <a:gd name="connsiteY17" fmla="*/ 193676 h 404813"/>
                <a:gd name="connsiteX18" fmla="*/ 87312 w 501650"/>
                <a:gd name="connsiteY18" fmla="*/ 179388 h 404813"/>
                <a:gd name="connsiteX19" fmla="*/ 84137 w 501650"/>
                <a:gd name="connsiteY19" fmla="*/ 163513 h 404813"/>
                <a:gd name="connsiteX20" fmla="*/ 84137 w 501650"/>
                <a:gd name="connsiteY20" fmla="*/ 147638 h 404813"/>
                <a:gd name="connsiteX21" fmla="*/ 84137 w 501650"/>
                <a:gd name="connsiteY21" fmla="*/ 111125 h 404813"/>
                <a:gd name="connsiteX22" fmla="*/ 61912 w 501650"/>
                <a:gd name="connsiteY22" fmla="*/ 111125 h 404813"/>
                <a:gd name="connsiteX23" fmla="*/ 58737 w 501650"/>
                <a:gd name="connsiteY23" fmla="*/ 0 h 404813"/>
                <a:gd name="connsiteX24" fmla="*/ 61912 w 501650"/>
                <a:gd name="connsiteY24" fmla="*/ 0 h 404813"/>
                <a:gd name="connsiteX25" fmla="*/ 436562 w 501650"/>
                <a:gd name="connsiteY25" fmla="*/ 0 h 404813"/>
                <a:gd name="connsiteX26" fmla="*/ 441325 w 501650"/>
                <a:gd name="connsiteY26" fmla="*/ 0 h 404813"/>
                <a:gd name="connsiteX27" fmla="*/ 444500 w 501650"/>
                <a:gd name="connsiteY27" fmla="*/ 3175 h 404813"/>
                <a:gd name="connsiteX28" fmla="*/ 447675 w 501650"/>
                <a:gd name="connsiteY28" fmla="*/ 6350 h 404813"/>
                <a:gd name="connsiteX29" fmla="*/ 449262 w 501650"/>
                <a:gd name="connsiteY29" fmla="*/ 9525 h 404813"/>
                <a:gd name="connsiteX30" fmla="*/ 449262 w 501650"/>
                <a:gd name="connsiteY30" fmla="*/ 55562 h 404813"/>
                <a:gd name="connsiteX31" fmla="*/ 447675 w 501650"/>
                <a:gd name="connsiteY31" fmla="*/ 60325 h 404813"/>
                <a:gd name="connsiteX32" fmla="*/ 444500 w 501650"/>
                <a:gd name="connsiteY32" fmla="*/ 63500 h 404813"/>
                <a:gd name="connsiteX33" fmla="*/ 441325 w 501650"/>
                <a:gd name="connsiteY33" fmla="*/ 66675 h 404813"/>
                <a:gd name="connsiteX34" fmla="*/ 436562 w 501650"/>
                <a:gd name="connsiteY34" fmla="*/ 66675 h 404813"/>
                <a:gd name="connsiteX35" fmla="*/ 415925 w 501650"/>
                <a:gd name="connsiteY35" fmla="*/ 66675 h 404813"/>
                <a:gd name="connsiteX36" fmla="*/ 415925 w 501650"/>
                <a:gd name="connsiteY36" fmla="*/ 95250 h 404813"/>
                <a:gd name="connsiteX37" fmla="*/ 444500 w 501650"/>
                <a:gd name="connsiteY37" fmla="*/ 95250 h 404813"/>
                <a:gd name="connsiteX38" fmla="*/ 455613 w 501650"/>
                <a:gd name="connsiteY38" fmla="*/ 95250 h 404813"/>
                <a:gd name="connsiteX39" fmla="*/ 466725 w 501650"/>
                <a:gd name="connsiteY39" fmla="*/ 98425 h 404813"/>
                <a:gd name="connsiteX40" fmla="*/ 476250 w 501650"/>
                <a:gd name="connsiteY40" fmla="*/ 103188 h 404813"/>
                <a:gd name="connsiteX41" fmla="*/ 484188 w 501650"/>
                <a:gd name="connsiteY41" fmla="*/ 111125 h 404813"/>
                <a:gd name="connsiteX42" fmla="*/ 490538 w 501650"/>
                <a:gd name="connsiteY42" fmla="*/ 119063 h 404813"/>
                <a:gd name="connsiteX43" fmla="*/ 495300 w 501650"/>
                <a:gd name="connsiteY43" fmla="*/ 127000 h 404813"/>
                <a:gd name="connsiteX44" fmla="*/ 500063 w 501650"/>
                <a:gd name="connsiteY44" fmla="*/ 138113 h 404813"/>
                <a:gd name="connsiteX45" fmla="*/ 501650 w 501650"/>
                <a:gd name="connsiteY45" fmla="*/ 149225 h 404813"/>
                <a:gd name="connsiteX46" fmla="*/ 501650 w 501650"/>
                <a:gd name="connsiteY46" fmla="*/ 153988 h 404813"/>
                <a:gd name="connsiteX47" fmla="*/ 500063 w 501650"/>
                <a:gd name="connsiteY47" fmla="*/ 165100 h 404813"/>
                <a:gd name="connsiteX48" fmla="*/ 495300 w 501650"/>
                <a:gd name="connsiteY48" fmla="*/ 176213 h 404813"/>
                <a:gd name="connsiteX49" fmla="*/ 490538 w 501650"/>
                <a:gd name="connsiteY49" fmla="*/ 185738 h 404813"/>
                <a:gd name="connsiteX50" fmla="*/ 484188 w 501650"/>
                <a:gd name="connsiteY50" fmla="*/ 193676 h 404813"/>
                <a:gd name="connsiteX51" fmla="*/ 476250 w 501650"/>
                <a:gd name="connsiteY51" fmla="*/ 201613 h 404813"/>
                <a:gd name="connsiteX52" fmla="*/ 466725 w 501650"/>
                <a:gd name="connsiteY52" fmla="*/ 204788 h 404813"/>
                <a:gd name="connsiteX53" fmla="*/ 455613 w 501650"/>
                <a:gd name="connsiteY53" fmla="*/ 207963 h 404813"/>
                <a:gd name="connsiteX54" fmla="*/ 444500 w 501650"/>
                <a:gd name="connsiteY54" fmla="*/ 211138 h 404813"/>
                <a:gd name="connsiteX55" fmla="*/ 403803 w 501650"/>
                <a:gd name="connsiteY55" fmla="*/ 211138 h 404813"/>
                <a:gd name="connsiteX56" fmla="*/ 403225 w 501650"/>
                <a:gd name="connsiteY56" fmla="*/ 212726 h 404813"/>
                <a:gd name="connsiteX57" fmla="*/ 396875 w 501650"/>
                <a:gd name="connsiteY57" fmla="*/ 227013 h 404813"/>
                <a:gd name="connsiteX58" fmla="*/ 387350 w 501650"/>
                <a:gd name="connsiteY58" fmla="*/ 239713 h 404813"/>
                <a:gd name="connsiteX59" fmla="*/ 377825 w 501650"/>
                <a:gd name="connsiteY59" fmla="*/ 252413 h 404813"/>
                <a:gd name="connsiteX60" fmla="*/ 368300 w 501650"/>
                <a:gd name="connsiteY60" fmla="*/ 265113 h 404813"/>
                <a:gd name="connsiteX61" fmla="*/ 355600 w 501650"/>
                <a:gd name="connsiteY61" fmla="*/ 276226 h 404813"/>
                <a:gd name="connsiteX62" fmla="*/ 342900 w 501650"/>
                <a:gd name="connsiteY62" fmla="*/ 284163 h 404813"/>
                <a:gd name="connsiteX63" fmla="*/ 330200 w 501650"/>
                <a:gd name="connsiteY63" fmla="*/ 293688 h 404813"/>
                <a:gd name="connsiteX64" fmla="*/ 315913 w 501650"/>
                <a:gd name="connsiteY64" fmla="*/ 300038 h 404813"/>
                <a:gd name="connsiteX65" fmla="*/ 311150 w 501650"/>
                <a:gd name="connsiteY65" fmla="*/ 301770 h 404813"/>
                <a:gd name="connsiteX66" fmla="*/ 311150 w 501650"/>
                <a:gd name="connsiteY66" fmla="*/ 334963 h 404813"/>
                <a:gd name="connsiteX67" fmla="*/ 344488 w 501650"/>
                <a:gd name="connsiteY67" fmla="*/ 334963 h 404813"/>
                <a:gd name="connsiteX68" fmla="*/ 357188 w 501650"/>
                <a:gd name="connsiteY68" fmla="*/ 336551 h 404813"/>
                <a:gd name="connsiteX69" fmla="*/ 365125 w 501650"/>
                <a:gd name="connsiteY69" fmla="*/ 338138 h 404813"/>
                <a:gd name="connsiteX70" fmla="*/ 374650 w 501650"/>
                <a:gd name="connsiteY70" fmla="*/ 344488 h 404813"/>
                <a:gd name="connsiteX71" fmla="*/ 384175 w 501650"/>
                <a:gd name="connsiteY71" fmla="*/ 350838 h 404813"/>
                <a:gd name="connsiteX72" fmla="*/ 390525 w 501650"/>
                <a:gd name="connsiteY72" fmla="*/ 358776 h 404813"/>
                <a:gd name="connsiteX73" fmla="*/ 395288 w 501650"/>
                <a:gd name="connsiteY73" fmla="*/ 369888 h 404813"/>
                <a:gd name="connsiteX74" fmla="*/ 398463 w 501650"/>
                <a:gd name="connsiteY74" fmla="*/ 377826 h 404813"/>
                <a:gd name="connsiteX75" fmla="*/ 400050 w 501650"/>
                <a:gd name="connsiteY75" fmla="*/ 388938 h 404813"/>
                <a:gd name="connsiteX76" fmla="*/ 400050 w 501650"/>
                <a:gd name="connsiteY76" fmla="*/ 404813 h 404813"/>
                <a:gd name="connsiteX77" fmla="*/ 109537 w 501650"/>
                <a:gd name="connsiteY77" fmla="*/ 404813 h 404813"/>
                <a:gd name="connsiteX78" fmla="*/ 109537 w 501650"/>
                <a:gd name="connsiteY78" fmla="*/ 388938 h 404813"/>
                <a:gd name="connsiteX79" fmla="*/ 109537 w 501650"/>
                <a:gd name="connsiteY79" fmla="*/ 377826 h 404813"/>
                <a:gd name="connsiteX80" fmla="*/ 112712 w 501650"/>
                <a:gd name="connsiteY80" fmla="*/ 369888 h 404813"/>
                <a:gd name="connsiteX81" fmla="*/ 119062 w 501650"/>
                <a:gd name="connsiteY81" fmla="*/ 358776 h 404813"/>
                <a:gd name="connsiteX82" fmla="*/ 125412 w 501650"/>
                <a:gd name="connsiteY82" fmla="*/ 350838 h 404813"/>
                <a:gd name="connsiteX83" fmla="*/ 133349 w 501650"/>
                <a:gd name="connsiteY83" fmla="*/ 344488 h 404813"/>
                <a:gd name="connsiteX84" fmla="*/ 141287 w 501650"/>
                <a:gd name="connsiteY84" fmla="*/ 338138 h 404813"/>
                <a:gd name="connsiteX85" fmla="*/ 152399 w 501650"/>
                <a:gd name="connsiteY85" fmla="*/ 336551 h 404813"/>
                <a:gd name="connsiteX86" fmla="*/ 163512 w 501650"/>
                <a:gd name="connsiteY86" fmla="*/ 334963 h 404813"/>
                <a:gd name="connsiteX87" fmla="*/ 188912 w 501650"/>
                <a:gd name="connsiteY87" fmla="*/ 334963 h 404813"/>
                <a:gd name="connsiteX88" fmla="*/ 188912 w 501650"/>
                <a:gd name="connsiteY88" fmla="*/ 301449 h 404813"/>
                <a:gd name="connsiteX89" fmla="*/ 185737 w 501650"/>
                <a:gd name="connsiteY89" fmla="*/ 300038 h 404813"/>
                <a:gd name="connsiteX90" fmla="*/ 171449 w 501650"/>
                <a:gd name="connsiteY90" fmla="*/ 293688 h 404813"/>
                <a:gd name="connsiteX91" fmla="*/ 155574 w 501650"/>
                <a:gd name="connsiteY91" fmla="*/ 284163 h 404813"/>
                <a:gd name="connsiteX92" fmla="*/ 144462 w 501650"/>
                <a:gd name="connsiteY92" fmla="*/ 276226 h 404813"/>
                <a:gd name="connsiteX93" fmla="*/ 133349 w 501650"/>
                <a:gd name="connsiteY93" fmla="*/ 265113 h 404813"/>
                <a:gd name="connsiteX94" fmla="*/ 122237 w 501650"/>
                <a:gd name="connsiteY94" fmla="*/ 252413 h 404813"/>
                <a:gd name="connsiteX95" fmla="*/ 112712 w 501650"/>
                <a:gd name="connsiteY95" fmla="*/ 239713 h 404813"/>
                <a:gd name="connsiteX96" fmla="*/ 103187 w 501650"/>
                <a:gd name="connsiteY96" fmla="*/ 227013 h 404813"/>
                <a:gd name="connsiteX97" fmla="*/ 96837 w 501650"/>
                <a:gd name="connsiteY97" fmla="*/ 212726 h 404813"/>
                <a:gd name="connsiteX98" fmla="*/ 96404 w 501650"/>
                <a:gd name="connsiteY98" fmla="*/ 211138 h 404813"/>
                <a:gd name="connsiteX99" fmla="*/ 53975 w 501650"/>
                <a:gd name="connsiteY99" fmla="*/ 211138 h 404813"/>
                <a:gd name="connsiteX100" fmla="*/ 42862 w 501650"/>
                <a:gd name="connsiteY100" fmla="*/ 207963 h 404813"/>
                <a:gd name="connsiteX101" fmla="*/ 33337 w 501650"/>
                <a:gd name="connsiteY101" fmla="*/ 204788 h 404813"/>
                <a:gd name="connsiteX102" fmla="*/ 22225 w 501650"/>
                <a:gd name="connsiteY102" fmla="*/ 201613 h 404813"/>
                <a:gd name="connsiteX103" fmla="*/ 15875 w 501650"/>
                <a:gd name="connsiteY103" fmla="*/ 193676 h 404813"/>
                <a:gd name="connsiteX104" fmla="*/ 7937 w 501650"/>
                <a:gd name="connsiteY104" fmla="*/ 185738 h 404813"/>
                <a:gd name="connsiteX105" fmla="*/ 3175 w 501650"/>
                <a:gd name="connsiteY105" fmla="*/ 176213 h 404813"/>
                <a:gd name="connsiteX106" fmla="*/ 1587 w 501650"/>
                <a:gd name="connsiteY106" fmla="*/ 165100 h 404813"/>
                <a:gd name="connsiteX107" fmla="*/ 0 w 501650"/>
                <a:gd name="connsiteY107" fmla="*/ 153988 h 404813"/>
                <a:gd name="connsiteX108" fmla="*/ 0 w 501650"/>
                <a:gd name="connsiteY108" fmla="*/ 149225 h 404813"/>
                <a:gd name="connsiteX109" fmla="*/ 1587 w 501650"/>
                <a:gd name="connsiteY109" fmla="*/ 138113 h 404813"/>
                <a:gd name="connsiteX110" fmla="*/ 3175 w 501650"/>
                <a:gd name="connsiteY110" fmla="*/ 127000 h 404813"/>
                <a:gd name="connsiteX111" fmla="*/ 7937 w 501650"/>
                <a:gd name="connsiteY111" fmla="*/ 119063 h 404813"/>
                <a:gd name="connsiteX112" fmla="*/ 15875 w 501650"/>
                <a:gd name="connsiteY112" fmla="*/ 111125 h 404813"/>
                <a:gd name="connsiteX113" fmla="*/ 22225 w 501650"/>
                <a:gd name="connsiteY113" fmla="*/ 103188 h 404813"/>
                <a:gd name="connsiteX114" fmla="*/ 33337 w 501650"/>
                <a:gd name="connsiteY114" fmla="*/ 98425 h 404813"/>
                <a:gd name="connsiteX115" fmla="*/ 42862 w 501650"/>
                <a:gd name="connsiteY115" fmla="*/ 95250 h 404813"/>
                <a:gd name="connsiteX116" fmla="*/ 53975 w 501650"/>
                <a:gd name="connsiteY116" fmla="*/ 95250 h 404813"/>
                <a:gd name="connsiteX117" fmla="*/ 84137 w 501650"/>
                <a:gd name="connsiteY117" fmla="*/ 95250 h 404813"/>
                <a:gd name="connsiteX118" fmla="*/ 84137 w 501650"/>
                <a:gd name="connsiteY118" fmla="*/ 66675 h 404813"/>
                <a:gd name="connsiteX119" fmla="*/ 61912 w 501650"/>
                <a:gd name="connsiteY119" fmla="*/ 66675 h 404813"/>
                <a:gd name="connsiteX120" fmla="*/ 58737 w 501650"/>
                <a:gd name="connsiteY120" fmla="*/ 66675 h 404813"/>
                <a:gd name="connsiteX121" fmla="*/ 55562 w 501650"/>
                <a:gd name="connsiteY121" fmla="*/ 63500 h 404813"/>
                <a:gd name="connsiteX122" fmla="*/ 53974 w 501650"/>
                <a:gd name="connsiteY122" fmla="*/ 60325 h 404813"/>
                <a:gd name="connsiteX123" fmla="*/ 52387 w 501650"/>
                <a:gd name="connsiteY123" fmla="*/ 55562 h 404813"/>
                <a:gd name="connsiteX124" fmla="*/ 52387 w 501650"/>
                <a:gd name="connsiteY124" fmla="*/ 9525 h 404813"/>
                <a:gd name="connsiteX125" fmla="*/ 53974 w 501650"/>
                <a:gd name="connsiteY125" fmla="*/ 6350 h 404813"/>
                <a:gd name="connsiteX126" fmla="*/ 55562 w 501650"/>
                <a:gd name="connsiteY126" fmla="*/ 3175 h 404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501650" h="404813">
                  <a:moveTo>
                    <a:pt x="53975" y="111125"/>
                  </a:moveTo>
                  <a:lnTo>
                    <a:pt x="44450" y="114300"/>
                  </a:lnTo>
                  <a:lnTo>
                    <a:pt x="36512" y="119063"/>
                  </a:lnTo>
                  <a:lnTo>
                    <a:pt x="30162" y="122238"/>
                  </a:lnTo>
                  <a:lnTo>
                    <a:pt x="23812" y="127000"/>
                  </a:lnTo>
                  <a:lnTo>
                    <a:pt x="20637" y="134938"/>
                  </a:lnTo>
                  <a:lnTo>
                    <a:pt x="19050" y="141288"/>
                  </a:lnTo>
                  <a:lnTo>
                    <a:pt x="17462" y="150813"/>
                  </a:lnTo>
                  <a:lnTo>
                    <a:pt x="17462" y="153988"/>
                  </a:lnTo>
                  <a:lnTo>
                    <a:pt x="19050" y="161925"/>
                  </a:lnTo>
                  <a:lnTo>
                    <a:pt x="20637" y="168275"/>
                  </a:lnTo>
                  <a:lnTo>
                    <a:pt x="23812" y="176213"/>
                  </a:lnTo>
                  <a:lnTo>
                    <a:pt x="30162" y="180975"/>
                  </a:lnTo>
                  <a:lnTo>
                    <a:pt x="36512" y="187326"/>
                  </a:lnTo>
                  <a:lnTo>
                    <a:pt x="44450" y="190501"/>
                  </a:lnTo>
                  <a:lnTo>
                    <a:pt x="53975" y="192088"/>
                  </a:lnTo>
                  <a:lnTo>
                    <a:pt x="61912" y="193676"/>
                  </a:lnTo>
                  <a:lnTo>
                    <a:pt x="91598" y="193676"/>
                  </a:lnTo>
                  <a:lnTo>
                    <a:pt x="87312" y="179388"/>
                  </a:lnTo>
                  <a:lnTo>
                    <a:pt x="84137" y="163513"/>
                  </a:lnTo>
                  <a:lnTo>
                    <a:pt x="84137" y="147638"/>
                  </a:lnTo>
                  <a:lnTo>
                    <a:pt x="84137" y="111125"/>
                  </a:lnTo>
                  <a:lnTo>
                    <a:pt x="61912" y="111125"/>
                  </a:lnTo>
                  <a:close/>
                  <a:moveTo>
                    <a:pt x="58737" y="0"/>
                  </a:moveTo>
                  <a:lnTo>
                    <a:pt x="61912" y="0"/>
                  </a:lnTo>
                  <a:lnTo>
                    <a:pt x="436562" y="0"/>
                  </a:lnTo>
                  <a:lnTo>
                    <a:pt x="441325" y="0"/>
                  </a:lnTo>
                  <a:lnTo>
                    <a:pt x="444500" y="3175"/>
                  </a:lnTo>
                  <a:lnTo>
                    <a:pt x="447675" y="6350"/>
                  </a:lnTo>
                  <a:lnTo>
                    <a:pt x="449262" y="9525"/>
                  </a:lnTo>
                  <a:lnTo>
                    <a:pt x="449262" y="55562"/>
                  </a:lnTo>
                  <a:lnTo>
                    <a:pt x="447675" y="60325"/>
                  </a:lnTo>
                  <a:lnTo>
                    <a:pt x="444500" y="63500"/>
                  </a:lnTo>
                  <a:lnTo>
                    <a:pt x="441325" y="66675"/>
                  </a:lnTo>
                  <a:lnTo>
                    <a:pt x="436562" y="66675"/>
                  </a:lnTo>
                  <a:lnTo>
                    <a:pt x="415925" y="66675"/>
                  </a:lnTo>
                  <a:lnTo>
                    <a:pt x="415925" y="95250"/>
                  </a:lnTo>
                  <a:lnTo>
                    <a:pt x="444500" y="95250"/>
                  </a:lnTo>
                  <a:lnTo>
                    <a:pt x="455613" y="95250"/>
                  </a:lnTo>
                  <a:lnTo>
                    <a:pt x="466725" y="98425"/>
                  </a:lnTo>
                  <a:lnTo>
                    <a:pt x="476250" y="103188"/>
                  </a:lnTo>
                  <a:lnTo>
                    <a:pt x="484188" y="111125"/>
                  </a:lnTo>
                  <a:lnTo>
                    <a:pt x="490538" y="119063"/>
                  </a:lnTo>
                  <a:lnTo>
                    <a:pt x="495300" y="127000"/>
                  </a:lnTo>
                  <a:lnTo>
                    <a:pt x="500063" y="138113"/>
                  </a:lnTo>
                  <a:lnTo>
                    <a:pt x="501650" y="149225"/>
                  </a:lnTo>
                  <a:lnTo>
                    <a:pt x="501650" y="153988"/>
                  </a:lnTo>
                  <a:lnTo>
                    <a:pt x="500063" y="165100"/>
                  </a:lnTo>
                  <a:lnTo>
                    <a:pt x="495300" y="176213"/>
                  </a:lnTo>
                  <a:lnTo>
                    <a:pt x="490538" y="185738"/>
                  </a:lnTo>
                  <a:lnTo>
                    <a:pt x="484188" y="193676"/>
                  </a:lnTo>
                  <a:lnTo>
                    <a:pt x="476250" y="201613"/>
                  </a:lnTo>
                  <a:lnTo>
                    <a:pt x="466725" y="204788"/>
                  </a:lnTo>
                  <a:lnTo>
                    <a:pt x="455613" y="207963"/>
                  </a:lnTo>
                  <a:lnTo>
                    <a:pt x="444500" y="211138"/>
                  </a:lnTo>
                  <a:lnTo>
                    <a:pt x="403803" y="211138"/>
                  </a:lnTo>
                  <a:lnTo>
                    <a:pt x="403225" y="212726"/>
                  </a:lnTo>
                  <a:lnTo>
                    <a:pt x="396875" y="227013"/>
                  </a:lnTo>
                  <a:lnTo>
                    <a:pt x="387350" y="239713"/>
                  </a:lnTo>
                  <a:lnTo>
                    <a:pt x="377825" y="252413"/>
                  </a:lnTo>
                  <a:lnTo>
                    <a:pt x="368300" y="265113"/>
                  </a:lnTo>
                  <a:lnTo>
                    <a:pt x="355600" y="276226"/>
                  </a:lnTo>
                  <a:lnTo>
                    <a:pt x="342900" y="284163"/>
                  </a:lnTo>
                  <a:lnTo>
                    <a:pt x="330200" y="293688"/>
                  </a:lnTo>
                  <a:lnTo>
                    <a:pt x="315913" y="300038"/>
                  </a:lnTo>
                  <a:lnTo>
                    <a:pt x="311150" y="301770"/>
                  </a:lnTo>
                  <a:lnTo>
                    <a:pt x="311150" y="334963"/>
                  </a:lnTo>
                  <a:lnTo>
                    <a:pt x="344488" y="334963"/>
                  </a:lnTo>
                  <a:lnTo>
                    <a:pt x="357188" y="336551"/>
                  </a:lnTo>
                  <a:lnTo>
                    <a:pt x="365125" y="338138"/>
                  </a:lnTo>
                  <a:lnTo>
                    <a:pt x="374650" y="344488"/>
                  </a:lnTo>
                  <a:lnTo>
                    <a:pt x="384175" y="350838"/>
                  </a:lnTo>
                  <a:lnTo>
                    <a:pt x="390525" y="358776"/>
                  </a:lnTo>
                  <a:lnTo>
                    <a:pt x="395288" y="369888"/>
                  </a:lnTo>
                  <a:lnTo>
                    <a:pt x="398463" y="377826"/>
                  </a:lnTo>
                  <a:lnTo>
                    <a:pt x="400050" y="388938"/>
                  </a:lnTo>
                  <a:lnTo>
                    <a:pt x="400050" y="404813"/>
                  </a:lnTo>
                  <a:lnTo>
                    <a:pt x="109537" y="404813"/>
                  </a:lnTo>
                  <a:lnTo>
                    <a:pt x="109537" y="388938"/>
                  </a:lnTo>
                  <a:lnTo>
                    <a:pt x="109537" y="377826"/>
                  </a:lnTo>
                  <a:lnTo>
                    <a:pt x="112712" y="369888"/>
                  </a:lnTo>
                  <a:lnTo>
                    <a:pt x="119062" y="358776"/>
                  </a:lnTo>
                  <a:lnTo>
                    <a:pt x="125412" y="350838"/>
                  </a:lnTo>
                  <a:lnTo>
                    <a:pt x="133349" y="344488"/>
                  </a:lnTo>
                  <a:lnTo>
                    <a:pt x="141287" y="338138"/>
                  </a:lnTo>
                  <a:lnTo>
                    <a:pt x="152399" y="336551"/>
                  </a:lnTo>
                  <a:lnTo>
                    <a:pt x="163512" y="334963"/>
                  </a:lnTo>
                  <a:lnTo>
                    <a:pt x="188912" y="334963"/>
                  </a:lnTo>
                  <a:lnTo>
                    <a:pt x="188912" y="301449"/>
                  </a:lnTo>
                  <a:lnTo>
                    <a:pt x="185737" y="300038"/>
                  </a:lnTo>
                  <a:lnTo>
                    <a:pt x="171449" y="293688"/>
                  </a:lnTo>
                  <a:lnTo>
                    <a:pt x="155574" y="284163"/>
                  </a:lnTo>
                  <a:lnTo>
                    <a:pt x="144462" y="276226"/>
                  </a:lnTo>
                  <a:lnTo>
                    <a:pt x="133349" y="265113"/>
                  </a:lnTo>
                  <a:lnTo>
                    <a:pt x="122237" y="252413"/>
                  </a:lnTo>
                  <a:lnTo>
                    <a:pt x="112712" y="239713"/>
                  </a:lnTo>
                  <a:lnTo>
                    <a:pt x="103187" y="227013"/>
                  </a:lnTo>
                  <a:lnTo>
                    <a:pt x="96837" y="212726"/>
                  </a:lnTo>
                  <a:lnTo>
                    <a:pt x="96404" y="211138"/>
                  </a:lnTo>
                  <a:lnTo>
                    <a:pt x="53975" y="211138"/>
                  </a:lnTo>
                  <a:lnTo>
                    <a:pt x="42862" y="207963"/>
                  </a:lnTo>
                  <a:lnTo>
                    <a:pt x="33337" y="204788"/>
                  </a:lnTo>
                  <a:lnTo>
                    <a:pt x="22225" y="201613"/>
                  </a:lnTo>
                  <a:lnTo>
                    <a:pt x="15875" y="193676"/>
                  </a:lnTo>
                  <a:lnTo>
                    <a:pt x="7937" y="185738"/>
                  </a:lnTo>
                  <a:lnTo>
                    <a:pt x="3175" y="176213"/>
                  </a:lnTo>
                  <a:lnTo>
                    <a:pt x="1587" y="165100"/>
                  </a:lnTo>
                  <a:lnTo>
                    <a:pt x="0" y="153988"/>
                  </a:lnTo>
                  <a:lnTo>
                    <a:pt x="0" y="149225"/>
                  </a:lnTo>
                  <a:lnTo>
                    <a:pt x="1587" y="138113"/>
                  </a:lnTo>
                  <a:lnTo>
                    <a:pt x="3175" y="127000"/>
                  </a:lnTo>
                  <a:lnTo>
                    <a:pt x="7937" y="119063"/>
                  </a:lnTo>
                  <a:lnTo>
                    <a:pt x="15875" y="111125"/>
                  </a:lnTo>
                  <a:lnTo>
                    <a:pt x="22225" y="103188"/>
                  </a:lnTo>
                  <a:lnTo>
                    <a:pt x="33337" y="98425"/>
                  </a:lnTo>
                  <a:lnTo>
                    <a:pt x="42862" y="95250"/>
                  </a:lnTo>
                  <a:lnTo>
                    <a:pt x="53975" y="95250"/>
                  </a:lnTo>
                  <a:lnTo>
                    <a:pt x="84137" y="95250"/>
                  </a:lnTo>
                  <a:lnTo>
                    <a:pt x="84137" y="66675"/>
                  </a:lnTo>
                  <a:lnTo>
                    <a:pt x="61912" y="66675"/>
                  </a:lnTo>
                  <a:lnTo>
                    <a:pt x="58737" y="66675"/>
                  </a:lnTo>
                  <a:lnTo>
                    <a:pt x="55562" y="63500"/>
                  </a:lnTo>
                  <a:lnTo>
                    <a:pt x="53974" y="60325"/>
                  </a:lnTo>
                  <a:lnTo>
                    <a:pt x="52387" y="55562"/>
                  </a:lnTo>
                  <a:lnTo>
                    <a:pt x="52387" y="9525"/>
                  </a:lnTo>
                  <a:lnTo>
                    <a:pt x="53974" y="6350"/>
                  </a:lnTo>
                  <a:lnTo>
                    <a:pt x="55562" y="3175"/>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2" name="ïsľïḓè">
              <a:extLst>
                <a:ext uri="{FF2B5EF4-FFF2-40B4-BE49-F238E27FC236}">
                  <a16:creationId xmlns:a16="http://schemas.microsoft.com/office/drawing/2014/main" id="{D3A2EA42-2EEC-40BC-B6F2-90824B7C4854}"/>
                </a:ext>
              </a:extLst>
            </p:cNvPr>
            <p:cNvSpPr/>
            <p:nvPr/>
          </p:nvSpPr>
          <p:spPr bwMode="auto">
            <a:xfrm>
              <a:off x="4129639" y="1740040"/>
              <a:ext cx="551382" cy="632188"/>
            </a:xfrm>
            <a:custGeom>
              <a:avLst/>
              <a:gdLst>
                <a:gd name="connsiteX0" fmla="*/ 0 w 444231"/>
                <a:gd name="connsiteY0" fmla="*/ 434657 h 509334"/>
                <a:gd name="connsiteX1" fmla="*/ 273363 w 444231"/>
                <a:gd name="connsiteY1" fmla="*/ 434657 h 509334"/>
                <a:gd name="connsiteX2" fmla="*/ 273363 w 444231"/>
                <a:gd name="connsiteY2" fmla="*/ 440478 h 509334"/>
                <a:gd name="connsiteX3" fmla="*/ 274318 w 444231"/>
                <a:gd name="connsiteY3" fmla="*/ 446299 h 509334"/>
                <a:gd name="connsiteX4" fmla="*/ 275272 w 444231"/>
                <a:gd name="connsiteY4" fmla="*/ 452120 h 509334"/>
                <a:gd name="connsiteX5" fmla="*/ 276703 w 444231"/>
                <a:gd name="connsiteY5" fmla="*/ 457456 h 509334"/>
                <a:gd name="connsiteX6" fmla="*/ 279088 w 444231"/>
                <a:gd name="connsiteY6" fmla="*/ 463762 h 509334"/>
                <a:gd name="connsiteX7" fmla="*/ 281474 w 444231"/>
                <a:gd name="connsiteY7" fmla="*/ 471038 h 509334"/>
                <a:gd name="connsiteX8" fmla="*/ 0 w 444231"/>
                <a:gd name="connsiteY8" fmla="*/ 471038 h 509334"/>
                <a:gd name="connsiteX9" fmla="*/ 364737 w 444231"/>
                <a:gd name="connsiteY9" fmla="*/ 397682 h 509334"/>
                <a:gd name="connsiteX10" fmla="*/ 362810 w 444231"/>
                <a:gd name="connsiteY10" fmla="*/ 398165 h 509334"/>
                <a:gd name="connsiteX11" fmla="*/ 361364 w 444231"/>
                <a:gd name="connsiteY11" fmla="*/ 399132 h 509334"/>
                <a:gd name="connsiteX12" fmla="*/ 360401 w 444231"/>
                <a:gd name="connsiteY12" fmla="*/ 401065 h 509334"/>
                <a:gd name="connsiteX13" fmla="*/ 360401 w 444231"/>
                <a:gd name="connsiteY13" fmla="*/ 402999 h 509334"/>
                <a:gd name="connsiteX14" fmla="*/ 360401 w 444231"/>
                <a:gd name="connsiteY14" fmla="*/ 428616 h 509334"/>
                <a:gd name="connsiteX15" fmla="*/ 333903 w 444231"/>
                <a:gd name="connsiteY15" fmla="*/ 428616 h 509334"/>
                <a:gd name="connsiteX16" fmla="*/ 331976 w 444231"/>
                <a:gd name="connsiteY16" fmla="*/ 429099 h 509334"/>
                <a:gd name="connsiteX17" fmla="*/ 330530 w 444231"/>
                <a:gd name="connsiteY17" fmla="*/ 430549 h 509334"/>
                <a:gd name="connsiteX18" fmla="*/ 329567 w 444231"/>
                <a:gd name="connsiteY18" fmla="*/ 431999 h 509334"/>
                <a:gd name="connsiteX19" fmla="*/ 329085 w 444231"/>
                <a:gd name="connsiteY19" fmla="*/ 433933 h 509334"/>
                <a:gd name="connsiteX20" fmla="*/ 329085 w 444231"/>
                <a:gd name="connsiteY20" fmla="*/ 441183 h 509334"/>
                <a:gd name="connsiteX21" fmla="*/ 329567 w 444231"/>
                <a:gd name="connsiteY21" fmla="*/ 443116 h 509334"/>
                <a:gd name="connsiteX22" fmla="*/ 330530 w 444231"/>
                <a:gd name="connsiteY22" fmla="*/ 445050 h 509334"/>
                <a:gd name="connsiteX23" fmla="*/ 331976 w 444231"/>
                <a:gd name="connsiteY23" fmla="*/ 445533 h 509334"/>
                <a:gd name="connsiteX24" fmla="*/ 333903 w 444231"/>
                <a:gd name="connsiteY24" fmla="*/ 446500 h 509334"/>
                <a:gd name="connsiteX25" fmla="*/ 360401 w 444231"/>
                <a:gd name="connsiteY25" fmla="*/ 446500 h 509334"/>
                <a:gd name="connsiteX26" fmla="*/ 360401 w 444231"/>
                <a:gd name="connsiteY26" fmla="*/ 473083 h 509334"/>
                <a:gd name="connsiteX27" fmla="*/ 360401 w 444231"/>
                <a:gd name="connsiteY27" fmla="*/ 475017 h 509334"/>
                <a:gd name="connsiteX28" fmla="*/ 361364 w 444231"/>
                <a:gd name="connsiteY28" fmla="*/ 475983 h 509334"/>
                <a:gd name="connsiteX29" fmla="*/ 362810 w 444231"/>
                <a:gd name="connsiteY29" fmla="*/ 477433 h 509334"/>
                <a:gd name="connsiteX30" fmla="*/ 364737 w 444231"/>
                <a:gd name="connsiteY30" fmla="*/ 477433 h 509334"/>
                <a:gd name="connsiteX31" fmla="*/ 372927 w 444231"/>
                <a:gd name="connsiteY31" fmla="*/ 477433 h 509334"/>
                <a:gd name="connsiteX32" fmla="*/ 374854 w 444231"/>
                <a:gd name="connsiteY32" fmla="*/ 477433 h 509334"/>
                <a:gd name="connsiteX33" fmla="*/ 375818 w 444231"/>
                <a:gd name="connsiteY33" fmla="*/ 475983 h 509334"/>
                <a:gd name="connsiteX34" fmla="*/ 377263 w 444231"/>
                <a:gd name="connsiteY34" fmla="*/ 475017 h 509334"/>
                <a:gd name="connsiteX35" fmla="*/ 377263 w 444231"/>
                <a:gd name="connsiteY35" fmla="*/ 473083 h 509334"/>
                <a:gd name="connsiteX36" fmla="*/ 377263 w 444231"/>
                <a:gd name="connsiteY36" fmla="*/ 446500 h 509334"/>
                <a:gd name="connsiteX37" fmla="*/ 403761 w 444231"/>
                <a:gd name="connsiteY37" fmla="*/ 446500 h 509334"/>
                <a:gd name="connsiteX38" fmla="*/ 405689 w 444231"/>
                <a:gd name="connsiteY38" fmla="*/ 445533 h 509334"/>
                <a:gd name="connsiteX39" fmla="*/ 406652 w 444231"/>
                <a:gd name="connsiteY39" fmla="*/ 445050 h 509334"/>
                <a:gd name="connsiteX40" fmla="*/ 408097 w 444231"/>
                <a:gd name="connsiteY40" fmla="*/ 443116 h 509334"/>
                <a:gd name="connsiteX41" fmla="*/ 408097 w 444231"/>
                <a:gd name="connsiteY41" fmla="*/ 441183 h 509334"/>
                <a:gd name="connsiteX42" fmla="*/ 408097 w 444231"/>
                <a:gd name="connsiteY42" fmla="*/ 433933 h 509334"/>
                <a:gd name="connsiteX43" fmla="*/ 408097 w 444231"/>
                <a:gd name="connsiteY43" fmla="*/ 431999 h 509334"/>
                <a:gd name="connsiteX44" fmla="*/ 406652 w 444231"/>
                <a:gd name="connsiteY44" fmla="*/ 430549 h 509334"/>
                <a:gd name="connsiteX45" fmla="*/ 405689 w 444231"/>
                <a:gd name="connsiteY45" fmla="*/ 429099 h 509334"/>
                <a:gd name="connsiteX46" fmla="*/ 403761 w 444231"/>
                <a:gd name="connsiteY46" fmla="*/ 428616 h 509334"/>
                <a:gd name="connsiteX47" fmla="*/ 377263 w 444231"/>
                <a:gd name="connsiteY47" fmla="*/ 428616 h 509334"/>
                <a:gd name="connsiteX48" fmla="*/ 377263 w 444231"/>
                <a:gd name="connsiteY48" fmla="*/ 402999 h 509334"/>
                <a:gd name="connsiteX49" fmla="*/ 377263 w 444231"/>
                <a:gd name="connsiteY49" fmla="*/ 401065 h 509334"/>
                <a:gd name="connsiteX50" fmla="*/ 375818 w 444231"/>
                <a:gd name="connsiteY50" fmla="*/ 399132 h 509334"/>
                <a:gd name="connsiteX51" fmla="*/ 374854 w 444231"/>
                <a:gd name="connsiteY51" fmla="*/ 398165 h 509334"/>
                <a:gd name="connsiteX52" fmla="*/ 372927 w 444231"/>
                <a:gd name="connsiteY52" fmla="*/ 397682 h 509334"/>
                <a:gd name="connsiteX53" fmla="*/ 369073 w 444231"/>
                <a:gd name="connsiteY53" fmla="*/ 359981 h 509334"/>
                <a:gd name="connsiteX54" fmla="*/ 375818 w 444231"/>
                <a:gd name="connsiteY54" fmla="*/ 360464 h 509334"/>
                <a:gd name="connsiteX55" fmla="*/ 382563 w 444231"/>
                <a:gd name="connsiteY55" fmla="*/ 360948 h 509334"/>
                <a:gd name="connsiteX56" fmla="*/ 389308 w 444231"/>
                <a:gd name="connsiteY56" fmla="*/ 362398 h 509334"/>
                <a:gd name="connsiteX57" fmla="*/ 395089 w 444231"/>
                <a:gd name="connsiteY57" fmla="*/ 364815 h 509334"/>
                <a:gd name="connsiteX58" fmla="*/ 401352 w 444231"/>
                <a:gd name="connsiteY58" fmla="*/ 367715 h 509334"/>
                <a:gd name="connsiteX59" fmla="*/ 406652 w 444231"/>
                <a:gd name="connsiteY59" fmla="*/ 370131 h 509334"/>
                <a:gd name="connsiteX60" fmla="*/ 411952 w 444231"/>
                <a:gd name="connsiteY60" fmla="*/ 373998 h 509334"/>
                <a:gd name="connsiteX61" fmla="*/ 416770 w 444231"/>
                <a:gd name="connsiteY61" fmla="*/ 377381 h 509334"/>
                <a:gd name="connsiteX62" fmla="*/ 422069 w 444231"/>
                <a:gd name="connsiteY62" fmla="*/ 382215 h 509334"/>
                <a:gd name="connsiteX63" fmla="*/ 426405 w 444231"/>
                <a:gd name="connsiteY63" fmla="*/ 386565 h 509334"/>
                <a:gd name="connsiteX64" fmla="*/ 430260 w 444231"/>
                <a:gd name="connsiteY64" fmla="*/ 391398 h 509334"/>
                <a:gd name="connsiteX65" fmla="*/ 433150 w 444231"/>
                <a:gd name="connsiteY65" fmla="*/ 397199 h 509334"/>
                <a:gd name="connsiteX66" fmla="*/ 436523 w 444231"/>
                <a:gd name="connsiteY66" fmla="*/ 402999 h 509334"/>
                <a:gd name="connsiteX67" fmla="*/ 438932 w 444231"/>
                <a:gd name="connsiteY67" fmla="*/ 409282 h 509334"/>
                <a:gd name="connsiteX68" fmla="*/ 440859 w 444231"/>
                <a:gd name="connsiteY68" fmla="*/ 414599 h 509334"/>
                <a:gd name="connsiteX69" fmla="*/ 442786 w 444231"/>
                <a:gd name="connsiteY69" fmla="*/ 421849 h 509334"/>
                <a:gd name="connsiteX70" fmla="*/ 443268 w 444231"/>
                <a:gd name="connsiteY70" fmla="*/ 428132 h 509334"/>
                <a:gd name="connsiteX71" fmla="*/ 444231 w 444231"/>
                <a:gd name="connsiteY71" fmla="*/ 434899 h 509334"/>
                <a:gd name="connsiteX72" fmla="*/ 443268 w 444231"/>
                <a:gd name="connsiteY72" fmla="*/ 442633 h 509334"/>
                <a:gd name="connsiteX73" fmla="*/ 442304 w 444231"/>
                <a:gd name="connsiteY73" fmla="*/ 450366 h 509334"/>
                <a:gd name="connsiteX74" fmla="*/ 440377 w 444231"/>
                <a:gd name="connsiteY74" fmla="*/ 457133 h 509334"/>
                <a:gd name="connsiteX75" fmla="*/ 437486 w 444231"/>
                <a:gd name="connsiteY75" fmla="*/ 463900 h 509334"/>
                <a:gd name="connsiteX76" fmla="*/ 434596 w 444231"/>
                <a:gd name="connsiteY76" fmla="*/ 470183 h 509334"/>
                <a:gd name="connsiteX77" fmla="*/ 430741 w 444231"/>
                <a:gd name="connsiteY77" fmla="*/ 476467 h 509334"/>
                <a:gd name="connsiteX78" fmla="*/ 426405 w 444231"/>
                <a:gd name="connsiteY78" fmla="*/ 482267 h 509334"/>
                <a:gd name="connsiteX79" fmla="*/ 422069 w 444231"/>
                <a:gd name="connsiteY79" fmla="*/ 487584 h 509334"/>
                <a:gd name="connsiteX80" fmla="*/ 416288 w 444231"/>
                <a:gd name="connsiteY80" fmla="*/ 492417 h 509334"/>
                <a:gd name="connsiteX81" fmla="*/ 410506 w 444231"/>
                <a:gd name="connsiteY81" fmla="*/ 496767 h 509334"/>
                <a:gd name="connsiteX82" fmla="*/ 405207 w 444231"/>
                <a:gd name="connsiteY82" fmla="*/ 500634 h 509334"/>
                <a:gd name="connsiteX83" fmla="*/ 397980 w 444231"/>
                <a:gd name="connsiteY83" fmla="*/ 504017 h 509334"/>
                <a:gd name="connsiteX84" fmla="*/ 391235 w 444231"/>
                <a:gd name="connsiteY84" fmla="*/ 506434 h 509334"/>
                <a:gd name="connsiteX85" fmla="*/ 384008 w 444231"/>
                <a:gd name="connsiteY85" fmla="*/ 508367 h 509334"/>
                <a:gd name="connsiteX86" fmla="*/ 376782 w 444231"/>
                <a:gd name="connsiteY86" fmla="*/ 509334 h 509334"/>
                <a:gd name="connsiteX87" fmla="*/ 369073 w 444231"/>
                <a:gd name="connsiteY87" fmla="*/ 509334 h 509334"/>
                <a:gd name="connsiteX88" fmla="*/ 362810 w 444231"/>
                <a:gd name="connsiteY88" fmla="*/ 509334 h 509334"/>
                <a:gd name="connsiteX89" fmla="*/ 356547 w 444231"/>
                <a:gd name="connsiteY89" fmla="*/ 508367 h 509334"/>
                <a:gd name="connsiteX90" fmla="*/ 350283 w 444231"/>
                <a:gd name="connsiteY90" fmla="*/ 506917 h 509334"/>
                <a:gd name="connsiteX91" fmla="*/ 344502 w 444231"/>
                <a:gd name="connsiteY91" fmla="*/ 504984 h 509334"/>
                <a:gd name="connsiteX92" fmla="*/ 338721 w 444231"/>
                <a:gd name="connsiteY92" fmla="*/ 503051 h 509334"/>
                <a:gd name="connsiteX93" fmla="*/ 333421 w 444231"/>
                <a:gd name="connsiteY93" fmla="*/ 500634 h 509334"/>
                <a:gd name="connsiteX94" fmla="*/ 328121 w 444231"/>
                <a:gd name="connsiteY94" fmla="*/ 497734 h 509334"/>
                <a:gd name="connsiteX95" fmla="*/ 323303 w 444231"/>
                <a:gd name="connsiteY95" fmla="*/ 493867 h 509334"/>
                <a:gd name="connsiteX96" fmla="*/ 318967 w 444231"/>
                <a:gd name="connsiteY96" fmla="*/ 490000 h 509334"/>
                <a:gd name="connsiteX97" fmla="*/ 314631 w 444231"/>
                <a:gd name="connsiteY97" fmla="*/ 485650 h 509334"/>
                <a:gd name="connsiteX98" fmla="*/ 310777 w 444231"/>
                <a:gd name="connsiteY98" fmla="*/ 481300 h 509334"/>
                <a:gd name="connsiteX99" fmla="*/ 306923 w 444231"/>
                <a:gd name="connsiteY99" fmla="*/ 475983 h 509334"/>
                <a:gd name="connsiteX100" fmla="*/ 303550 w 444231"/>
                <a:gd name="connsiteY100" fmla="*/ 471150 h 509334"/>
                <a:gd name="connsiteX101" fmla="*/ 301141 w 444231"/>
                <a:gd name="connsiteY101" fmla="*/ 465350 h 509334"/>
                <a:gd name="connsiteX102" fmla="*/ 298733 w 444231"/>
                <a:gd name="connsiteY102" fmla="*/ 459550 h 509334"/>
                <a:gd name="connsiteX103" fmla="*/ 296805 w 444231"/>
                <a:gd name="connsiteY103" fmla="*/ 453266 h 509334"/>
                <a:gd name="connsiteX104" fmla="*/ 295360 w 444231"/>
                <a:gd name="connsiteY104" fmla="*/ 444566 h 509334"/>
                <a:gd name="connsiteX105" fmla="*/ 294878 w 444231"/>
                <a:gd name="connsiteY105" fmla="*/ 434899 h 509334"/>
                <a:gd name="connsiteX106" fmla="*/ 294878 w 444231"/>
                <a:gd name="connsiteY106" fmla="*/ 427649 h 509334"/>
                <a:gd name="connsiteX107" fmla="*/ 296324 w 444231"/>
                <a:gd name="connsiteY107" fmla="*/ 419916 h 509334"/>
                <a:gd name="connsiteX108" fmla="*/ 298251 w 444231"/>
                <a:gd name="connsiteY108" fmla="*/ 412182 h 509334"/>
                <a:gd name="connsiteX109" fmla="*/ 300660 w 444231"/>
                <a:gd name="connsiteY109" fmla="*/ 405899 h 509334"/>
                <a:gd name="connsiteX110" fmla="*/ 303550 w 444231"/>
                <a:gd name="connsiteY110" fmla="*/ 399132 h 509334"/>
                <a:gd name="connsiteX111" fmla="*/ 307405 w 444231"/>
                <a:gd name="connsiteY111" fmla="*/ 392848 h 509334"/>
                <a:gd name="connsiteX112" fmla="*/ 311741 w 444231"/>
                <a:gd name="connsiteY112" fmla="*/ 387048 h 509334"/>
                <a:gd name="connsiteX113" fmla="*/ 316077 w 444231"/>
                <a:gd name="connsiteY113" fmla="*/ 382215 h 509334"/>
                <a:gd name="connsiteX114" fmla="*/ 321858 w 444231"/>
                <a:gd name="connsiteY114" fmla="*/ 376898 h 509334"/>
                <a:gd name="connsiteX115" fmla="*/ 327640 w 444231"/>
                <a:gd name="connsiteY115" fmla="*/ 372548 h 509334"/>
                <a:gd name="connsiteX116" fmla="*/ 333903 w 444231"/>
                <a:gd name="connsiteY116" fmla="*/ 368681 h 509334"/>
                <a:gd name="connsiteX117" fmla="*/ 340166 w 444231"/>
                <a:gd name="connsiteY117" fmla="*/ 366265 h 509334"/>
                <a:gd name="connsiteX118" fmla="*/ 346911 w 444231"/>
                <a:gd name="connsiteY118" fmla="*/ 363848 h 509334"/>
                <a:gd name="connsiteX119" fmla="*/ 354138 w 444231"/>
                <a:gd name="connsiteY119" fmla="*/ 361914 h 509334"/>
                <a:gd name="connsiteX120" fmla="*/ 361364 w 444231"/>
                <a:gd name="connsiteY120" fmla="*/ 360464 h 509334"/>
                <a:gd name="connsiteX121" fmla="*/ 97655 w 444231"/>
                <a:gd name="connsiteY121" fmla="*/ 214457 h 509334"/>
                <a:gd name="connsiteX122" fmla="*/ 97655 w 444231"/>
                <a:gd name="connsiteY122" fmla="*/ 407851 h 509334"/>
                <a:gd name="connsiteX123" fmla="*/ 42126 w 444231"/>
                <a:gd name="connsiteY123" fmla="*/ 407851 h 509334"/>
                <a:gd name="connsiteX124" fmla="*/ 42126 w 444231"/>
                <a:gd name="connsiteY124" fmla="*/ 223095 h 509334"/>
                <a:gd name="connsiteX125" fmla="*/ 126376 w 444231"/>
                <a:gd name="connsiteY125" fmla="*/ 183821 h 509334"/>
                <a:gd name="connsiteX126" fmla="*/ 181905 w 444231"/>
                <a:gd name="connsiteY126" fmla="*/ 192995 h 509334"/>
                <a:gd name="connsiteX127" fmla="*/ 181905 w 444231"/>
                <a:gd name="connsiteY127" fmla="*/ 407852 h 509334"/>
                <a:gd name="connsiteX128" fmla="*/ 126376 w 444231"/>
                <a:gd name="connsiteY128" fmla="*/ 407852 h 509334"/>
                <a:gd name="connsiteX129" fmla="*/ 266156 w 444231"/>
                <a:gd name="connsiteY129" fmla="*/ 149354 h 509334"/>
                <a:gd name="connsiteX130" fmla="*/ 266156 w 444231"/>
                <a:gd name="connsiteY130" fmla="*/ 407851 h 509334"/>
                <a:gd name="connsiteX131" fmla="*/ 212542 w 444231"/>
                <a:gd name="connsiteY131" fmla="*/ 407851 h 509334"/>
                <a:gd name="connsiteX132" fmla="*/ 212542 w 444231"/>
                <a:gd name="connsiteY132" fmla="*/ 158035 h 509334"/>
                <a:gd name="connsiteX133" fmla="*/ 350407 w 444231"/>
                <a:gd name="connsiteY133" fmla="*/ 65103 h 509334"/>
                <a:gd name="connsiteX134" fmla="*/ 350407 w 444231"/>
                <a:gd name="connsiteY134" fmla="*/ 346530 h 509334"/>
                <a:gd name="connsiteX135" fmla="*/ 342199 w 444231"/>
                <a:gd name="connsiteY135" fmla="*/ 348448 h 509334"/>
                <a:gd name="connsiteX136" fmla="*/ 333990 w 444231"/>
                <a:gd name="connsiteY136" fmla="*/ 350845 h 509334"/>
                <a:gd name="connsiteX137" fmla="*/ 326264 w 444231"/>
                <a:gd name="connsiteY137" fmla="*/ 353242 h 509334"/>
                <a:gd name="connsiteX138" fmla="*/ 319504 w 444231"/>
                <a:gd name="connsiteY138" fmla="*/ 357078 h 509334"/>
                <a:gd name="connsiteX139" fmla="*/ 312744 w 444231"/>
                <a:gd name="connsiteY139" fmla="*/ 361393 h 509334"/>
                <a:gd name="connsiteX140" fmla="*/ 306467 w 444231"/>
                <a:gd name="connsiteY140" fmla="*/ 365708 h 509334"/>
                <a:gd name="connsiteX141" fmla="*/ 300673 w 444231"/>
                <a:gd name="connsiteY141" fmla="*/ 371461 h 509334"/>
                <a:gd name="connsiteX142" fmla="*/ 294878 w 444231"/>
                <a:gd name="connsiteY142" fmla="*/ 377214 h 509334"/>
                <a:gd name="connsiteX143" fmla="*/ 294878 w 444231"/>
                <a:gd name="connsiteY143" fmla="*/ 121197 h 509334"/>
                <a:gd name="connsiteX144" fmla="*/ 258833 w 444231"/>
                <a:gd name="connsiteY144" fmla="*/ 0 h 509334"/>
                <a:gd name="connsiteX145" fmla="*/ 350407 w 444231"/>
                <a:gd name="connsiteY145" fmla="*/ 22732 h 509334"/>
                <a:gd name="connsiteX146" fmla="*/ 266025 w 444231"/>
                <a:gd name="connsiteY146" fmla="*/ 110275 h 509334"/>
                <a:gd name="connsiteX147" fmla="*/ 266025 w 444231"/>
                <a:gd name="connsiteY147" fmla="*/ 67229 h 509334"/>
                <a:gd name="connsiteX148" fmla="*/ 42126 w 444231"/>
                <a:gd name="connsiteY148" fmla="*/ 139779 h 509334"/>
                <a:gd name="connsiteX149" fmla="*/ 42126 w 444231"/>
                <a:gd name="connsiteY149" fmla="*/ 79321 h 509334"/>
                <a:gd name="connsiteX150" fmla="*/ 258833 w 444231"/>
                <a:gd name="connsiteY150" fmla="*/ 31922 h 50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44231" h="509334">
                  <a:moveTo>
                    <a:pt x="0" y="434657"/>
                  </a:moveTo>
                  <a:lnTo>
                    <a:pt x="273363" y="434657"/>
                  </a:lnTo>
                  <a:lnTo>
                    <a:pt x="273363" y="440478"/>
                  </a:lnTo>
                  <a:lnTo>
                    <a:pt x="274318" y="446299"/>
                  </a:lnTo>
                  <a:lnTo>
                    <a:pt x="275272" y="452120"/>
                  </a:lnTo>
                  <a:lnTo>
                    <a:pt x="276703" y="457456"/>
                  </a:lnTo>
                  <a:lnTo>
                    <a:pt x="279088" y="463762"/>
                  </a:lnTo>
                  <a:lnTo>
                    <a:pt x="281474" y="471038"/>
                  </a:lnTo>
                  <a:lnTo>
                    <a:pt x="0" y="471038"/>
                  </a:lnTo>
                  <a:close/>
                  <a:moveTo>
                    <a:pt x="364737" y="397682"/>
                  </a:moveTo>
                  <a:lnTo>
                    <a:pt x="362810" y="398165"/>
                  </a:lnTo>
                  <a:lnTo>
                    <a:pt x="361364" y="399132"/>
                  </a:lnTo>
                  <a:lnTo>
                    <a:pt x="360401" y="401065"/>
                  </a:lnTo>
                  <a:lnTo>
                    <a:pt x="360401" y="402999"/>
                  </a:lnTo>
                  <a:lnTo>
                    <a:pt x="360401" y="428616"/>
                  </a:lnTo>
                  <a:lnTo>
                    <a:pt x="333903" y="428616"/>
                  </a:lnTo>
                  <a:lnTo>
                    <a:pt x="331976" y="429099"/>
                  </a:lnTo>
                  <a:lnTo>
                    <a:pt x="330530" y="430549"/>
                  </a:lnTo>
                  <a:lnTo>
                    <a:pt x="329567" y="431999"/>
                  </a:lnTo>
                  <a:lnTo>
                    <a:pt x="329085" y="433933"/>
                  </a:lnTo>
                  <a:lnTo>
                    <a:pt x="329085" y="441183"/>
                  </a:lnTo>
                  <a:lnTo>
                    <a:pt x="329567" y="443116"/>
                  </a:lnTo>
                  <a:lnTo>
                    <a:pt x="330530" y="445050"/>
                  </a:lnTo>
                  <a:lnTo>
                    <a:pt x="331976" y="445533"/>
                  </a:lnTo>
                  <a:lnTo>
                    <a:pt x="333903" y="446500"/>
                  </a:lnTo>
                  <a:lnTo>
                    <a:pt x="360401" y="446500"/>
                  </a:lnTo>
                  <a:lnTo>
                    <a:pt x="360401" y="473083"/>
                  </a:lnTo>
                  <a:lnTo>
                    <a:pt x="360401" y="475017"/>
                  </a:lnTo>
                  <a:lnTo>
                    <a:pt x="361364" y="475983"/>
                  </a:lnTo>
                  <a:lnTo>
                    <a:pt x="362810" y="477433"/>
                  </a:lnTo>
                  <a:lnTo>
                    <a:pt x="364737" y="477433"/>
                  </a:lnTo>
                  <a:lnTo>
                    <a:pt x="372927" y="477433"/>
                  </a:lnTo>
                  <a:lnTo>
                    <a:pt x="374854" y="477433"/>
                  </a:lnTo>
                  <a:lnTo>
                    <a:pt x="375818" y="475983"/>
                  </a:lnTo>
                  <a:lnTo>
                    <a:pt x="377263" y="475017"/>
                  </a:lnTo>
                  <a:lnTo>
                    <a:pt x="377263" y="473083"/>
                  </a:lnTo>
                  <a:lnTo>
                    <a:pt x="377263" y="446500"/>
                  </a:lnTo>
                  <a:lnTo>
                    <a:pt x="403761" y="446500"/>
                  </a:lnTo>
                  <a:lnTo>
                    <a:pt x="405689" y="445533"/>
                  </a:lnTo>
                  <a:lnTo>
                    <a:pt x="406652" y="445050"/>
                  </a:lnTo>
                  <a:lnTo>
                    <a:pt x="408097" y="443116"/>
                  </a:lnTo>
                  <a:lnTo>
                    <a:pt x="408097" y="441183"/>
                  </a:lnTo>
                  <a:lnTo>
                    <a:pt x="408097" y="433933"/>
                  </a:lnTo>
                  <a:lnTo>
                    <a:pt x="408097" y="431999"/>
                  </a:lnTo>
                  <a:lnTo>
                    <a:pt x="406652" y="430549"/>
                  </a:lnTo>
                  <a:lnTo>
                    <a:pt x="405689" y="429099"/>
                  </a:lnTo>
                  <a:lnTo>
                    <a:pt x="403761" y="428616"/>
                  </a:lnTo>
                  <a:lnTo>
                    <a:pt x="377263" y="428616"/>
                  </a:lnTo>
                  <a:lnTo>
                    <a:pt x="377263" y="402999"/>
                  </a:lnTo>
                  <a:lnTo>
                    <a:pt x="377263" y="401065"/>
                  </a:lnTo>
                  <a:lnTo>
                    <a:pt x="375818" y="399132"/>
                  </a:lnTo>
                  <a:lnTo>
                    <a:pt x="374854" y="398165"/>
                  </a:lnTo>
                  <a:lnTo>
                    <a:pt x="372927" y="397682"/>
                  </a:lnTo>
                  <a:close/>
                  <a:moveTo>
                    <a:pt x="369073" y="359981"/>
                  </a:moveTo>
                  <a:lnTo>
                    <a:pt x="375818" y="360464"/>
                  </a:lnTo>
                  <a:lnTo>
                    <a:pt x="382563" y="360948"/>
                  </a:lnTo>
                  <a:lnTo>
                    <a:pt x="389308" y="362398"/>
                  </a:lnTo>
                  <a:lnTo>
                    <a:pt x="395089" y="364815"/>
                  </a:lnTo>
                  <a:lnTo>
                    <a:pt x="401352" y="367715"/>
                  </a:lnTo>
                  <a:lnTo>
                    <a:pt x="406652" y="370131"/>
                  </a:lnTo>
                  <a:lnTo>
                    <a:pt x="411952" y="373998"/>
                  </a:lnTo>
                  <a:lnTo>
                    <a:pt x="416770" y="377381"/>
                  </a:lnTo>
                  <a:lnTo>
                    <a:pt x="422069" y="382215"/>
                  </a:lnTo>
                  <a:lnTo>
                    <a:pt x="426405" y="386565"/>
                  </a:lnTo>
                  <a:lnTo>
                    <a:pt x="430260" y="391398"/>
                  </a:lnTo>
                  <a:lnTo>
                    <a:pt x="433150" y="397199"/>
                  </a:lnTo>
                  <a:lnTo>
                    <a:pt x="436523" y="402999"/>
                  </a:lnTo>
                  <a:lnTo>
                    <a:pt x="438932" y="409282"/>
                  </a:lnTo>
                  <a:lnTo>
                    <a:pt x="440859" y="414599"/>
                  </a:lnTo>
                  <a:lnTo>
                    <a:pt x="442786" y="421849"/>
                  </a:lnTo>
                  <a:lnTo>
                    <a:pt x="443268" y="428132"/>
                  </a:lnTo>
                  <a:lnTo>
                    <a:pt x="444231" y="434899"/>
                  </a:lnTo>
                  <a:lnTo>
                    <a:pt x="443268" y="442633"/>
                  </a:lnTo>
                  <a:lnTo>
                    <a:pt x="442304" y="450366"/>
                  </a:lnTo>
                  <a:lnTo>
                    <a:pt x="440377" y="457133"/>
                  </a:lnTo>
                  <a:lnTo>
                    <a:pt x="437486" y="463900"/>
                  </a:lnTo>
                  <a:lnTo>
                    <a:pt x="434596" y="470183"/>
                  </a:lnTo>
                  <a:lnTo>
                    <a:pt x="430741" y="476467"/>
                  </a:lnTo>
                  <a:lnTo>
                    <a:pt x="426405" y="482267"/>
                  </a:lnTo>
                  <a:lnTo>
                    <a:pt x="422069" y="487584"/>
                  </a:lnTo>
                  <a:lnTo>
                    <a:pt x="416288" y="492417"/>
                  </a:lnTo>
                  <a:lnTo>
                    <a:pt x="410506" y="496767"/>
                  </a:lnTo>
                  <a:lnTo>
                    <a:pt x="405207" y="500634"/>
                  </a:lnTo>
                  <a:lnTo>
                    <a:pt x="397980" y="504017"/>
                  </a:lnTo>
                  <a:lnTo>
                    <a:pt x="391235" y="506434"/>
                  </a:lnTo>
                  <a:lnTo>
                    <a:pt x="384008" y="508367"/>
                  </a:lnTo>
                  <a:lnTo>
                    <a:pt x="376782" y="509334"/>
                  </a:lnTo>
                  <a:lnTo>
                    <a:pt x="369073" y="509334"/>
                  </a:lnTo>
                  <a:lnTo>
                    <a:pt x="362810" y="509334"/>
                  </a:lnTo>
                  <a:lnTo>
                    <a:pt x="356547" y="508367"/>
                  </a:lnTo>
                  <a:lnTo>
                    <a:pt x="350283" y="506917"/>
                  </a:lnTo>
                  <a:lnTo>
                    <a:pt x="344502" y="504984"/>
                  </a:lnTo>
                  <a:lnTo>
                    <a:pt x="338721" y="503051"/>
                  </a:lnTo>
                  <a:lnTo>
                    <a:pt x="333421" y="500634"/>
                  </a:lnTo>
                  <a:lnTo>
                    <a:pt x="328121" y="497734"/>
                  </a:lnTo>
                  <a:lnTo>
                    <a:pt x="323303" y="493867"/>
                  </a:lnTo>
                  <a:lnTo>
                    <a:pt x="318967" y="490000"/>
                  </a:lnTo>
                  <a:lnTo>
                    <a:pt x="314631" y="485650"/>
                  </a:lnTo>
                  <a:lnTo>
                    <a:pt x="310777" y="481300"/>
                  </a:lnTo>
                  <a:lnTo>
                    <a:pt x="306923" y="475983"/>
                  </a:lnTo>
                  <a:lnTo>
                    <a:pt x="303550" y="471150"/>
                  </a:lnTo>
                  <a:lnTo>
                    <a:pt x="301141" y="465350"/>
                  </a:lnTo>
                  <a:lnTo>
                    <a:pt x="298733" y="459550"/>
                  </a:lnTo>
                  <a:lnTo>
                    <a:pt x="296805" y="453266"/>
                  </a:lnTo>
                  <a:lnTo>
                    <a:pt x="295360" y="444566"/>
                  </a:lnTo>
                  <a:lnTo>
                    <a:pt x="294878" y="434899"/>
                  </a:lnTo>
                  <a:lnTo>
                    <a:pt x="294878" y="427649"/>
                  </a:lnTo>
                  <a:lnTo>
                    <a:pt x="296324" y="419916"/>
                  </a:lnTo>
                  <a:lnTo>
                    <a:pt x="298251" y="412182"/>
                  </a:lnTo>
                  <a:lnTo>
                    <a:pt x="300660" y="405899"/>
                  </a:lnTo>
                  <a:lnTo>
                    <a:pt x="303550" y="399132"/>
                  </a:lnTo>
                  <a:lnTo>
                    <a:pt x="307405" y="392848"/>
                  </a:lnTo>
                  <a:lnTo>
                    <a:pt x="311741" y="387048"/>
                  </a:lnTo>
                  <a:lnTo>
                    <a:pt x="316077" y="382215"/>
                  </a:lnTo>
                  <a:lnTo>
                    <a:pt x="321858" y="376898"/>
                  </a:lnTo>
                  <a:lnTo>
                    <a:pt x="327640" y="372548"/>
                  </a:lnTo>
                  <a:lnTo>
                    <a:pt x="333903" y="368681"/>
                  </a:lnTo>
                  <a:lnTo>
                    <a:pt x="340166" y="366265"/>
                  </a:lnTo>
                  <a:lnTo>
                    <a:pt x="346911" y="363848"/>
                  </a:lnTo>
                  <a:lnTo>
                    <a:pt x="354138" y="361914"/>
                  </a:lnTo>
                  <a:lnTo>
                    <a:pt x="361364" y="360464"/>
                  </a:lnTo>
                  <a:close/>
                  <a:moveTo>
                    <a:pt x="97655" y="214457"/>
                  </a:moveTo>
                  <a:lnTo>
                    <a:pt x="97655" y="407851"/>
                  </a:lnTo>
                  <a:lnTo>
                    <a:pt x="42126" y="407851"/>
                  </a:lnTo>
                  <a:lnTo>
                    <a:pt x="42126" y="223095"/>
                  </a:lnTo>
                  <a:close/>
                  <a:moveTo>
                    <a:pt x="126376" y="183821"/>
                  </a:moveTo>
                  <a:lnTo>
                    <a:pt x="181905" y="192995"/>
                  </a:lnTo>
                  <a:lnTo>
                    <a:pt x="181905" y="407852"/>
                  </a:lnTo>
                  <a:lnTo>
                    <a:pt x="126376" y="407852"/>
                  </a:lnTo>
                  <a:close/>
                  <a:moveTo>
                    <a:pt x="266156" y="149354"/>
                  </a:moveTo>
                  <a:lnTo>
                    <a:pt x="266156" y="407851"/>
                  </a:lnTo>
                  <a:lnTo>
                    <a:pt x="212542" y="407851"/>
                  </a:lnTo>
                  <a:lnTo>
                    <a:pt x="212542" y="158035"/>
                  </a:lnTo>
                  <a:close/>
                  <a:moveTo>
                    <a:pt x="350407" y="65103"/>
                  </a:moveTo>
                  <a:lnTo>
                    <a:pt x="350407" y="346530"/>
                  </a:lnTo>
                  <a:lnTo>
                    <a:pt x="342199" y="348448"/>
                  </a:lnTo>
                  <a:lnTo>
                    <a:pt x="333990" y="350845"/>
                  </a:lnTo>
                  <a:lnTo>
                    <a:pt x="326264" y="353242"/>
                  </a:lnTo>
                  <a:lnTo>
                    <a:pt x="319504" y="357078"/>
                  </a:lnTo>
                  <a:lnTo>
                    <a:pt x="312744" y="361393"/>
                  </a:lnTo>
                  <a:lnTo>
                    <a:pt x="306467" y="365708"/>
                  </a:lnTo>
                  <a:lnTo>
                    <a:pt x="300673" y="371461"/>
                  </a:lnTo>
                  <a:lnTo>
                    <a:pt x="294878" y="377214"/>
                  </a:lnTo>
                  <a:lnTo>
                    <a:pt x="294878" y="121197"/>
                  </a:lnTo>
                  <a:close/>
                  <a:moveTo>
                    <a:pt x="258833" y="0"/>
                  </a:moveTo>
                  <a:lnTo>
                    <a:pt x="350407" y="22732"/>
                  </a:lnTo>
                  <a:lnTo>
                    <a:pt x="266025" y="110275"/>
                  </a:lnTo>
                  <a:lnTo>
                    <a:pt x="266025" y="67229"/>
                  </a:lnTo>
                  <a:lnTo>
                    <a:pt x="42126" y="139779"/>
                  </a:lnTo>
                  <a:lnTo>
                    <a:pt x="42126" y="79321"/>
                  </a:lnTo>
                  <a:lnTo>
                    <a:pt x="258833" y="31922"/>
                  </a:ln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3" name="iṣliďê">
              <a:extLst>
                <a:ext uri="{FF2B5EF4-FFF2-40B4-BE49-F238E27FC236}">
                  <a16:creationId xmlns:a16="http://schemas.microsoft.com/office/drawing/2014/main" id="{D53C4F3E-90F5-4FB6-AEFE-06E3D1FB6BEB}"/>
                </a:ext>
              </a:extLst>
            </p:cNvPr>
            <p:cNvSpPr/>
            <p:nvPr/>
          </p:nvSpPr>
          <p:spPr bwMode="auto">
            <a:xfrm>
              <a:off x="2101169" y="2216452"/>
              <a:ext cx="444071" cy="555561"/>
            </a:xfrm>
            <a:custGeom>
              <a:avLst/>
              <a:gdLst>
                <a:gd name="connsiteX0" fmla="*/ 278786 w 357774"/>
                <a:gd name="connsiteY0" fmla="*/ 336079 h 447598"/>
                <a:gd name="connsiteX1" fmla="*/ 276879 w 357774"/>
                <a:gd name="connsiteY1" fmla="*/ 336460 h 447598"/>
                <a:gd name="connsiteX2" fmla="*/ 275352 w 357774"/>
                <a:gd name="connsiteY2" fmla="*/ 337602 h 447598"/>
                <a:gd name="connsiteX3" fmla="*/ 274207 w 357774"/>
                <a:gd name="connsiteY3" fmla="*/ 339124 h 447598"/>
                <a:gd name="connsiteX4" fmla="*/ 273826 w 357774"/>
                <a:gd name="connsiteY4" fmla="*/ 340647 h 447598"/>
                <a:gd name="connsiteX5" fmla="*/ 273826 w 357774"/>
                <a:gd name="connsiteY5" fmla="*/ 366909 h 447598"/>
                <a:gd name="connsiteX6" fmla="*/ 247878 w 357774"/>
                <a:gd name="connsiteY6" fmla="*/ 366909 h 447598"/>
                <a:gd name="connsiteX7" fmla="*/ 245970 w 357774"/>
                <a:gd name="connsiteY7" fmla="*/ 367289 h 447598"/>
                <a:gd name="connsiteX8" fmla="*/ 244444 w 357774"/>
                <a:gd name="connsiteY8" fmla="*/ 368431 h 447598"/>
                <a:gd name="connsiteX9" fmla="*/ 243299 w 357774"/>
                <a:gd name="connsiteY9" fmla="*/ 369954 h 447598"/>
                <a:gd name="connsiteX10" fmla="*/ 242918 w 357774"/>
                <a:gd name="connsiteY10" fmla="*/ 371857 h 447598"/>
                <a:gd name="connsiteX11" fmla="*/ 242918 w 357774"/>
                <a:gd name="connsiteY11" fmla="*/ 379850 h 447598"/>
                <a:gd name="connsiteX12" fmla="*/ 243299 w 357774"/>
                <a:gd name="connsiteY12" fmla="*/ 381372 h 447598"/>
                <a:gd name="connsiteX13" fmla="*/ 244444 w 357774"/>
                <a:gd name="connsiteY13" fmla="*/ 382894 h 447598"/>
                <a:gd name="connsiteX14" fmla="*/ 245970 w 357774"/>
                <a:gd name="connsiteY14" fmla="*/ 384036 h 447598"/>
                <a:gd name="connsiteX15" fmla="*/ 247878 w 357774"/>
                <a:gd name="connsiteY15" fmla="*/ 384417 h 447598"/>
                <a:gd name="connsiteX16" fmla="*/ 273826 w 357774"/>
                <a:gd name="connsiteY16" fmla="*/ 384417 h 447598"/>
                <a:gd name="connsiteX17" fmla="*/ 273826 w 357774"/>
                <a:gd name="connsiteY17" fmla="*/ 410679 h 447598"/>
                <a:gd name="connsiteX18" fmla="*/ 274207 w 357774"/>
                <a:gd name="connsiteY18" fmla="*/ 412582 h 447598"/>
                <a:gd name="connsiteX19" fmla="*/ 275352 w 357774"/>
                <a:gd name="connsiteY19" fmla="*/ 414104 h 447598"/>
                <a:gd name="connsiteX20" fmla="*/ 276879 w 357774"/>
                <a:gd name="connsiteY20" fmla="*/ 415246 h 447598"/>
                <a:gd name="connsiteX21" fmla="*/ 278786 w 357774"/>
                <a:gd name="connsiteY21" fmla="*/ 415627 h 447598"/>
                <a:gd name="connsiteX22" fmla="*/ 286800 w 357774"/>
                <a:gd name="connsiteY22" fmla="*/ 415627 h 447598"/>
                <a:gd name="connsiteX23" fmla="*/ 288708 w 357774"/>
                <a:gd name="connsiteY23" fmla="*/ 415246 h 447598"/>
                <a:gd name="connsiteX24" fmla="*/ 290234 w 357774"/>
                <a:gd name="connsiteY24" fmla="*/ 414104 h 447598"/>
                <a:gd name="connsiteX25" fmla="*/ 290997 w 357774"/>
                <a:gd name="connsiteY25" fmla="*/ 412582 h 447598"/>
                <a:gd name="connsiteX26" fmla="*/ 290997 w 357774"/>
                <a:gd name="connsiteY26" fmla="*/ 410679 h 447598"/>
                <a:gd name="connsiteX27" fmla="*/ 290997 w 357774"/>
                <a:gd name="connsiteY27" fmla="*/ 384417 h 447598"/>
                <a:gd name="connsiteX28" fmla="*/ 317708 w 357774"/>
                <a:gd name="connsiteY28" fmla="*/ 384417 h 447598"/>
                <a:gd name="connsiteX29" fmla="*/ 319616 w 357774"/>
                <a:gd name="connsiteY29" fmla="*/ 384036 h 447598"/>
                <a:gd name="connsiteX30" fmla="*/ 321142 w 357774"/>
                <a:gd name="connsiteY30" fmla="*/ 382894 h 447598"/>
                <a:gd name="connsiteX31" fmla="*/ 321905 w 357774"/>
                <a:gd name="connsiteY31" fmla="*/ 381372 h 447598"/>
                <a:gd name="connsiteX32" fmla="*/ 322668 w 357774"/>
                <a:gd name="connsiteY32" fmla="*/ 379850 h 447598"/>
                <a:gd name="connsiteX33" fmla="*/ 322668 w 357774"/>
                <a:gd name="connsiteY33" fmla="*/ 371857 h 447598"/>
                <a:gd name="connsiteX34" fmla="*/ 321905 w 357774"/>
                <a:gd name="connsiteY34" fmla="*/ 369954 h 447598"/>
                <a:gd name="connsiteX35" fmla="*/ 321142 w 357774"/>
                <a:gd name="connsiteY35" fmla="*/ 368431 h 447598"/>
                <a:gd name="connsiteX36" fmla="*/ 319616 w 357774"/>
                <a:gd name="connsiteY36" fmla="*/ 367289 h 447598"/>
                <a:gd name="connsiteX37" fmla="*/ 317708 w 357774"/>
                <a:gd name="connsiteY37" fmla="*/ 366909 h 447598"/>
                <a:gd name="connsiteX38" fmla="*/ 290997 w 357774"/>
                <a:gd name="connsiteY38" fmla="*/ 366909 h 447598"/>
                <a:gd name="connsiteX39" fmla="*/ 290997 w 357774"/>
                <a:gd name="connsiteY39" fmla="*/ 340647 h 447598"/>
                <a:gd name="connsiteX40" fmla="*/ 290997 w 357774"/>
                <a:gd name="connsiteY40" fmla="*/ 339124 h 447598"/>
                <a:gd name="connsiteX41" fmla="*/ 290234 w 357774"/>
                <a:gd name="connsiteY41" fmla="*/ 337602 h 447598"/>
                <a:gd name="connsiteX42" fmla="*/ 288708 w 357774"/>
                <a:gd name="connsiteY42" fmla="*/ 336460 h 447598"/>
                <a:gd name="connsiteX43" fmla="*/ 286800 w 357774"/>
                <a:gd name="connsiteY43" fmla="*/ 336079 h 447598"/>
                <a:gd name="connsiteX44" fmla="*/ 283365 w 357774"/>
                <a:gd name="connsiteY44" fmla="*/ 298399 h 447598"/>
                <a:gd name="connsiteX45" fmla="*/ 289852 w 357774"/>
                <a:gd name="connsiteY45" fmla="*/ 298780 h 447598"/>
                <a:gd name="connsiteX46" fmla="*/ 296721 w 357774"/>
                <a:gd name="connsiteY46" fmla="*/ 299922 h 447598"/>
                <a:gd name="connsiteX47" fmla="*/ 303208 w 357774"/>
                <a:gd name="connsiteY47" fmla="*/ 301444 h 447598"/>
                <a:gd name="connsiteX48" fmla="*/ 309313 w 357774"/>
                <a:gd name="connsiteY48" fmla="*/ 303347 h 447598"/>
                <a:gd name="connsiteX49" fmla="*/ 315037 w 357774"/>
                <a:gd name="connsiteY49" fmla="*/ 306011 h 447598"/>
                <a:gd name="connsiteX50" fmla="*/ 321142 w 357774"/>
                <a:gd name="connsiteY50" fmla="*/ 308676 h 447598"/>
                <a:gd name="connsiteX51" fmla="*/ 326103 w 357774"/>
                <a:gd name="connsiteY51" fmla="*/ 312101 h 447598"/>
                <a:gd name="connsiteX52" fmla="*/ 331063 w 357774"/>
                <a:gd name="connsiteY52" fmla="*/ 316288 h 447598"/>
                <a:gd name="connsiteX53" fmla="*/ 336024 w 357774"/>
                <a:gd name="connsiteY53" fmla="*/ 320094 h 447598"/>
                <a:gd name="connsiteX54" fmla="*/ 340603 w 357774"/>
                <a:gd name="connsiteY54" fmla="*/ 325042 h 447598"/>
                <a:gd name="connsiteX55" fmla="*/ 344037 w 357774"/>
                <a:gd name="connsiteY55" fmla="*/ 329990 h 447598"/>
                <a:gd name="connsiteX56" fmla="*/ 347471 w 357774"/>
                <a:gd name="connsiteY56" fmla="*/ 335699 h 447598"/>
                <a:gd name="connsiteX57" fmla="*/ 350524 w 357774"/>
                <a:gd name="connsiteY57" fmla="*/ 341027 h 447598"/>
                <a:gd name="connsiteX58" fmla="*/ 352814 w 357774"/>
                <a:gd name="connsiteY58" fmla="*/ 347117 h 447598"/>
                <a:gd name="connsiteX59" fmla="*/ 355103 w 357774"/>
                <a:gd name="connsiteY59" fmla="*/ 353588 h 447598"/>
                <a:gd name="connsiteX60" fmla="*/ 356629 w 357774"/>
                <a:gd name="connsiteY60" fmla="*/ 360058 h 447598"/>
                <a:gd name="connsiteX61" fmla="*/ 357393 w 357774"/>
                <a:gd name="connsiteY61" fmla="*/ 366528 h 447598"/>
                <a:gd name="connsiteX62" fmla="*/ 357774 w 357774"/>
                <a:gd name="connsiteY62" fmla="*/ 372999 h 447598"/>
                <a:gd name="connsiteX63" fmla="*/ 357393 w 357774"/>
                <a:gd name="connsiteY63" fmla="*/ 380230 h 447598"/>
                <a:gd name="connsiteX64" fmla="*/ 356629 w 357774"/>
                <a:gd name="connsiteY64" fmla="*/ 387842 h 447598"/>
                <a:gd name="connsiteX65" fmla="*/ 354340 w 357774"/>
                <a:gd name="connsiteY65" fmla="*/ 395455 h 447598"/>
                <a:gd name="connsiteX66" fmla="*/ 352050 w 357774"/>
                <a:gd name="connsiteY66" fmla="*/ 402306 h 447598"/>
                <a:gd name="connsiteX67" fmla="*/ 348998 w 357774"/>
                <a:gd name="connsiteY67" fmla="*/ 408776 h 447598"/>
                <a:gd name="connsiteX68" fmla="*/ 345182 w 357774"/>
                <a:gd name="connsiteY68" fmla="*/ 414866 h 447598"/>
                <a:gd name="connsiteX69" fmla="*/ 340603 w 357774"/>
                <a:gd name="connsiteY69" fmla="*/ 420575 h 447598"/>
                <a:gd name="connsiteX70" fmla="*/ 336024 w 357774"/>
                <a:gd name="connsiteY70" fmla="*/ 425523 h 447598"/>
                <a:gd name="connsiteX71" fmla="*/ 330682 w 357774"/>
                <a:gd name="connsiteY71" fmla="*/ 430471 h 447598"/>
                <a:gd name="connsiteX72" fmla="*/ 324958 w 357774"/>
                <a:gd name="connsiteY72" fmla="*/ 435038 h 447598"/>
                <a:gd name="connsiteX73" fmla="*/ 318471 w 357774"/>
                <a:gd name="connsiteY73" fmla="*/ 438464 h 447598"/>
                <a:gd name="connsiteX74" fmla="*/ 311984 w 357774"/>
                <a:gd name="connsiteY74" fmla="*/ 441508 h 447598"/>
                <a:gd name="connsiteX75" fmla="*/ 305116 w 357774"/>
                <a:gd name="connsiteY75" fmla="*/ 444173 h 447598"/>
                <a:gd name="connsiteX76" fmla="*/ 298247 w 357774"/>
                <a:gd name="connsiteY76" fmla="*/ 446076 h 447598"/>
                <a:gd name="connsiteX77" fmla="*/ 290615 w 357774"/>
                <a:gd name="connsiteY77" fmla="*/ 446837 h 447598"/>
                <a:gd name="connsiteX78" fmla="*/ 283365 w 357774"/>
                <a:gd name="connsiteY78" fmla="*/ 447598 h 447598"/>
                <a:gd name="connsiteX79" fmla="*/ 276879 w 357774"/>
                <a:gd name="connsiteY79" fmla="*/ 447598 h 447598"/>
                <a:gd name="connsiteX80" fmla="*/ 270392 w 357774"/>
                <a:gd name="connsiteY80" fmla="*/ 446456 h 447598"/>
                <a:gd name="connsiteX81" fmla="*/ 264286 w 357774"/>
                <a:gd name="connsiteY81" fmla="*/ 444934 h 447598"/>
                <a:gd name="connsiteX82" fmla="*/ 258181 w 357774"/>
                <a:gd name="connsiteY82" fmla="*/ 443411 h 447598"/>
                <a:gd name="connsiteX83" fmla="*/ 252457 w 357774"/>
                <a:gd name="connsiteY83" fmla="*/ 441128 h 447598"/>
                <a:gd name="connsiteX84" fmla="*/ 246733 w 357774"/>
                <a:gd name="connsiteY84" fmla="*/ 438464 h 447598"/>
                <a:gd name="connsiteX85" fmla="*/ 241773 w 357774"/>
                <a:gd name="connsiteY85" fmla="*/ 435038 h 447598"/>
                <a:gd name="connsiteX86" fmla="*/ 236812 w 357774"/>
                <a:gd name="connsiteY86" fmla="*/ 431613 h 447598"/>
                <a:gd name="connsiteX87" fmla="*/ 232233 w 357774"/>
                <a:gd name="connsiteY87" fmla="*/ 427426 h 447598"/>
                <a:gd name="connsiteX88" fmla="*/ 228036 w 357774"/>
                <a:gd name="connsiteY88" fmla="*/ 423620 h 447598"/>
                <a:gd name="connsiteX89" fmla="*/ 223838 w 357774"/>
                <a:gd name="connsiteY89" fmla="*/ 418672 h 447598"/>
                <a:gd name="connsiteX90" fmla="*/ 220404 w 357774"/>
                <a:gd name="connsiteY90" fmla="*/ 414104 h 447598"/>
                <a:gd name="connsiteX91" fmla="*/ 217352 w 357774"/>
                <a:gd name="connsiteY91" fmla="*/ 408776 h 447598"/>
                <a:gd name="connsiteX92" fmla="*/ 215062 w 357774"/>
                <a:gd name="connsiteY92" fmla="*/ 403067 h 447598"/>
                <a:gd name="connsiteX93" fmla="*/ 212391 w 357774"/>
                <a:gd name="connsiteY93" fmla="*/ 397738 h 447598"/>
                <a:gd name="connsiteX94" fmla="*/ 210483 w 357774"/>
                <a:gd name="connsiteY94" fmla="*/ 391649 h 447598"/>
                <a:gd name="connsiteX95" fmla="*/ 208957 w 357774"/>
                <a:gd name="connsiteY95" fmla="*/ 382514 h 447598"/>
                <a:gd name="connsiteX96" fmla="*/ 208575 w 357774"/>
                <a:gd name="connsiteY96" fmla="*/ 377947 h 447598"/>
                <a:gd name="connsiteX97" fmla="*/ 208575 w 357774"/>
                <a:gd name="connsiteY97" fmla="*/ 372999 h 447598"/>
                <a:gd name="connsiteX98" fmla="*/ 208575 w 357774"/>
                <a:gd name="connsiteY98" fmla="*/ 365386 h 447598"/>
                <a:gd name="connsiteX99" fmla="*/ 210101 w 357774"/>
                <a:gd name="connsiteY99" fmla="*/ 358155 h 447598"/>
                <a:gd name="connsiteX100" fmla="*/ 211628 w 357774"/>
                <a:gd name="connsiteY100" fmla="*/ 350923 h 447598"/>
                <a:gd name="connsiteX101" fmla="*/ 214299 w 357774"/>
                <a:gd name="connsiteY101" fmla="*/ 344072 h 447598"/>
                <a:gd name="connsiteX102" fmla="*/ 217352 w 357774"/>
                <a:gd name="connsiteY102" fmla="*/ 337602 h 447598"/>
                <a:gd name="connsiteX103" fmla="*/ 220786 w 357774"/>
                <a:gd name="connsiteY103" fmla="*/ 331132 h 447598"/>
                <a:gd name="connsiteX104" fmla="*/ 225365 w 357774"/>
                <a:gd name="connsiteY104" fmla="*/ 325803 h 447598"/>
                <a:gd name="connsiteX105" fmla="*/ 230325 w 357774"/>
                <a:gd name="connsiteY105" fmla="*/ 320094 h 447598"/>
                <a:gd name="connsiteX106" fmla="*/ 235286 w 357774"/>
                <a:gd name="connsiteY106" fmla="*/ 315146 h 447598"/>
                <a:gd name="connsiteX107" fmla="*/ 241391 w 357774"/>
                <a:gd name="connsiteY107" fmla="*/ 311340 h 447598"/>
                <a:gd name="connsiteX108" fmla="*/ 247497 w 357774"/>
                <a:gd name="connsiteY108" fmla="*/ 307153 h 447598"/>
                <a:gd name="connsiteX109" fmla="*/ 253984 w 357774"/>
                <a:gd name="connsiteY109" fmla="*/ 304489 h 447598"/>
                <a:gd name="connsiteX110" fmla="*/ 260852 w 357774"/>
                <a:gd name="connsiteY110" fmla="*/ 301825 h 447598"/>
                <a:gd name="connsiteX111" fmla="*/ 267721 w 357774"/>
                <a:gd name="connsiteY111" fmla="*/ 299922 h 447598"/>
                <a:gd name="connsiteX112" fmla="*/ 275352 w 357774"/>
                <a:gd name="connsiteY112" fmla="*/ 298780 h 447598"/>
                <a:gd name="connsiteX113" fmla="*/ 59376 w 357774"/>
                <a:gd name="connsiteY113" fmla="*/ 111138 h 447598"/>
                <a:gd name="connsiteX114" fmla="*/ 260338 w 357774"/>
                <a:gd name="connsiteY114" fmla="*/ 111138 h 447598"/>
                <a:gd name="connsiteX115" fmla="*/ 260338 w 357774"/>
                <a:gd name="connsiteY115" fmla="*/ 198920 h 447598"/>
                <a:gd name="connsiteX116" fmla="*/ 260338 w 357774"/>
                <a:gd name="connsiteY116" fmla="*/ 219821 h 447598"/>
                <a:gd name="connsiteX117" fmla="*/ 260338 w 357774"/>
                <a:gd name="connsiteY117" fmla="*/ 285182 h 447598"/>
                <a:gd name="connsiteX118" fmla="*/ 254271 w 357774"/>
                <a:gd name="connsiteY118" fmla="*/ 287463 h 447598"/>
                <a:gd name="connsiteX119" fmla="*/ 248963 w 357774"/>
                <a:gd name="connsiteY119" fmla="*/ 289363 h 447598"/>
                <a:gd name="connsiteX120" fmla="*/ 243275 w 357774"/>
                <a:gd name="connsiteY120" fmla="*/ 291643 h 447598"/>
                <a:gd name="connsiteX121" fmla="*/ 237967 w 357774"/>
                <a:gd name="connsiteY121" fmla="*/ 294683 h 447598"/>
                <a:gd name="connsiteX122" fmla="*/ 233038 w 357774"/>
                <a:gd name="connsiteY122" fmla="*/ 298103 h 447598"/>
                <a:gd name="connsiteX123" fmla="*/ 228108 w 357774"/>
                <a:gd name="connsiteY123" fmla="*/ 301523 h 447598"/>
                <a:gd name="connsiteX124" fmla="*/ 223179 w 357774"/>
                <a:gd name="connsiteY124" fmla="*/ 305703 h 447598"/>
                <a:gd name="connsiteX125" fmla="*/ 219008 w 357774"/>
                <a:gd name="connsiteY125" fmla="*/ 309503 h 447598"/>
                <a:gd name="connsiteX126" fmla="*/ 214837 w 357774"/>
                <a:gd name="connsiteY126" fmla="*/ 314063 h 447598"/>
                <a:gd name="connsiteX127" fmla="*/ 211425 w 357774"/>
                <a:gd name="connsiteY127" fmla="*/ 319003 h 447598"/>
                <a:gd name="connsiteX128" fmla="*/ 207633 w 357774"/>
                <a:gd name="connsiteY128" fmla="*/ 323943 h 447598"/>
                <a:gd name="connsiteX129" fmla="*/ 204220 w 357774"/>
                <a:gd name="connsiteY129" fmla="*/ 328884 h 447598"/>
                <a:gd name="connsiteX130" fmla="*/ 201945 w 357774"/>
                <a:gd name="connsiteY130" fmla="*/ 334584 h 447598"/>
                <a:gd name="connsiteX131" fmla="*/ 199291 w 357774"/>
                <a:gd name="connsiteY131" fmla="*/ 339904 h 447598"/>
                <a:gd name="connsiteX132" fmla="*/ 197395 w 357774"/>
                <a:gd name="connsiteY132" fmla="*/ 345984 h 447598"/>
                <a:gd name="connsiteX133" fmla="*/ 195499 w 357774"/>
                <a:gd name="connsiteY133" fmla="*/ 351684 h 447598"/>
                <a:gd name="connsiteX134" fmla="*/ 146965 w 357774"/>
                <a:gd name="connsiteY134" fmla="*/ 351684 h 447598"/>
                <a:gd name="connsiteX135" fmla="*/ 146965 w 357774"/>
                <a:gd name="connsiteY135" fmla="*/ 261622 h 447598"/>
                <a:gd name="connsiteX136" fmla="*/ 59376 w 357774"/>
                <a:gd name="connsiteY136" fmla="*/ 261622 h 447598"/>
                <a:gd name="connsiteX137" fmla="*/ 152416 w 357774"/>
                <a:gd name="connsiteY137" fmla="*/ 0 h 447598"/>
                <a:gd name="connsiteX138" fmla="*/ 157764 w 357774"/>
                <a:gd name="connsiteY138" fmla="*/ 0 h 447598"/>
                <a:gd name="connsiteX139" fmla="*/ 162730 w 357774"/>
                <a:gd name="connsiteY139" fmla="*/ 0 h 447598"/>
                <a:gd name="connsiteX140" fmla="*/ 167695 w 357774"/>
                <a:gd name="connsiteY140" fmla="*/ 381 h 447598"/>
                <a:gd name="connsiteX141" fmla="*/ 172661 w 357774"/>
                <a:gd name="connsiteY141" fmla="*/ 1525 h 447598"/>
                <a:gd name="connsiteX142" fmla="*/ 176863 w 357774"/>
                <a:gd name="connsiteY142" fmla="*/ 2669 h 447598"/>
                <a:gd name="connsiteX143" fmla="*/ 181447 w 357774"/>
                <a:gd name="connsiteY143" fmla="*/ 3432 h 447598"/>
                <a:gd name="connsiteX144" fmla="*/ 185649 w 357774"/>
                <a:gd name="connsiteY144" fmla="*/ 4957 h 447598"/>
                <a:gd name="connsiteX145" fmla="*/ 189469 w 357774"/>
                <a:gd name="connsiteY145" fmla="*/ 6864 h 447598"/>
                <a:gd name="connsiteX146" fmla="*/ 192907 w 357774"/>
                <a:gd name="connsiteY146" fmla="*/ 8389 h 447598"/>
                <a:gd name="connsiteX147" fmla="*/ 195963 w 357774"/>
                <a:gd name="connsiteY147" fmla="*/ 11058 h 447598"/>
                <a:gd name="connsiteX148" fmla="*/ 199019 w 357774"/>
                <a:gd name="connsiteY148" fmla="*/ 12965 h 447598"/>
                <a:gd name="connsiteX149" fmla="*/ 201311 w 357774"/>
                <a:gd name="connsiteY149" fmla="*/ 15253 h 447598"/>
                <a:gd name="connsiteX150" fmla="*/ 203603 w 357774"/>
                <a:gd name="connsiteY150" fmla="*/ 17922 h 447598"/>
                <a:gd name="connsiteX151" fmla="*/ 205513 w 357774"/>
                <a:gd name="connsiteY151" fmla="*/ 20973 h 447598"/>
                <a:gd name="connsiteX152" fmla="*/ 206277 w 357774"/>
                <a:gd name="connsiteY152" fmla="*/ 23260 h 447598"/>
                <a:gd name="connsiteX153" fmla="*/ 207423 w 357774"/>
                <a:gd name="connsiteY153" fmla="*/ 26311 h 447598"/>
                <a:gd name="connsiteX154" fmla="*/ 207423 w 357774"/>
                <a:gd name="connsiteY154" fmla="*/ 29362 h 447598"/>
                <a:gd name="connsiteX155" fmla="*/ 207423 w 357774"/>
                <a:gd name="connsiteY155" fmla="*/ 30506 h 447598"/>
                <a:gd name="connsiteX156" fmla="*/ 261284 w 357774"/>
                <a:gd name="connsiteY156" fmla="*/ 30506 h 447598"/>
                <a:gd name="connsiteX157" fmla="*/ 261284 w 357774"/>
                <a:gd name="connsiteY157" fmla="*/ 55291 h 447598"/>
                <a:gd name="connsiteX158" fmla="*/ 261666 w 357774"/>
                <a:gd name="connsiteY158" fmla="*/ 55291 h 447598"/>
                <a:gd name="connsiteX159" fmla="*/ 315145 w 357774"/>
                <a:gd name="connsiteY159" fmla="*/ 55291 h 447598"/>
                <a:gd name="connsiteX160" fmla="*/ 315145 w 357774"/>
                <a:gd name="connsiteY160" fmla="*/ 287517 h 447598"/>
                <a:gd name="connsiteX161" fmla="*/ 308269 w 357774"/>
                <a:gd name="connsiteY161" fmla="*/ 285229 h 447598"/>
                <a:gd name="connsiteX162" fmla="*/ 300629 w 357774"/>
                <a:gd name="connsiteY162" fmla="*/ 283322 h 447598"/>
                <a:gd name="connsiteX163" fmla="*/ 292607 w 357774"/>
                <a:gd name="connsiteY163" fmla="*/ 282559 h 447598"/>
                <a:gd name="connsiteX164" fmla="*/ 285350 w 357774"/>
                <a:gd name="connsiteY164" fmla="*/ 282559 h 447598"/>
                <a:gd name="connsiteX165" fmla="*/ 278856 w 357774"/>
                <a:gd name="connsiteY165" fmla="*/ 282559 h 447598"/>
                <a:gd name="connsiteX166" fmla="*/ 278856 w 357774"/>
                <a:gd name="connsiteY166" fmla="*/ 240614 h 447598"/>
                <a:gd name="connsiteX167" fmla="*/ 278856 w 357774"/>
                <a:gd name="connsiteY167" fmla="*/ 219641 h 447598"/>
                <a:gd name="connsiteX168" fmla="*/ 278856 w 357774"/>
                <a:gd name="connsiteY168" fmla="*/ 198669 h 447598"/>
                <a:gd name="connsiteX169" fmla="*/ 278856 w 357774"/>
                <a:gd name="connsiteY169" fmla="*/ 88466 h 447598"/>
                <a:gd name="connsiteX170" fmla="*/ 242566 w 357774"/>
                <a:gd name="connsiteY170" fmla="*/ 88466 h 447598"/>
                <a:gd name="connsiteX171" fmla="*/ 242566 w 357774"/>
                <a:gd name="connsiteY171" fmla="*/ 88085 h 447598"/>
                <a:gd name="connsiteX172" fmla="*/ 242566 w 357774"/>
                <a:gd name="connsiteY172" fmla="*/ 57579 h 447598"/>
                <a:gd name="connsiteX173" fmla="*/ 247532 w 357774"/>
                <a:gd name="connsiteY173" fmla="*/ 57579 h 447598"/>
                <a:gd name="connsiteX174" fmla="*/ 247532 w 357774"/>
                <a:gd name="connsiteY174" fmla="*/ 38513 h 447598"/>
                <a:gd name="connsiteX175" fmla="*/ 231488 w 357774"/>
                <a:gd name="connsiteY175" fmla="*/ 38513 h 447598"/>
                <a:gd name="connsiteX176" fmla="*/ 231488 w 357774"/>
                <a:gd name="connsiteY176" fmla="*/ 57579 h 447598"/>
                <a:gd name="connsiteX177" fmla="*/ 236072 w 357774"/>
                <a:gd name="connsiteY177" fmla="*/ 57579 h 447598"/>
                <a:gd name="connsiteX178" fmla="*/ 236072 w 357774"/>
                <a:gd name="connsiteY178" fmla="*/ 88085 h 447598"/>
                <a:gd name="connsiteX179" fmla="*/ 83657 w 357774"/>
                <a:gd name="connsiteY179" fmla="*/ 88085 h 447598"/>
                <a:gd name="connsiteX180" fmla="*/ 83657 w 357774"/>
                <a:gd name="connsiteY180" fmla="*/ 57579 h 447598"/>
                <a:gd name="connsiteX181" fmla="*/ 88241 w 357774"/>
                <a:gd name="connsiteY181" fmla="*/ 57579 h 447598"/>
                <a:gd name="connsiteX182" fmla="*/ 88241 w 357774"/>
                <a:gd name="connsiteY182" fmla="*/ 38513 h 447598"/>
                <a:gd name="connsiteX183" fmla="*/ 72197 w 357774"/>
                <a:gd name="connsiteY183" fmla="*/ 38513 h 447598"/>
                <a:gd name="connsiteX184" fmla="*/ 72197 w 357774"/>
                <a:gd name="connsiteY184" fmla="*/ 57579 h 447598"/>
                <a:gd name="connsiteX185" fmla="*/ 77163 w 357774"/>
                <a:gd name="connsiteY185" fmla="*/ 57579 h 447598"/>
                <a:gd name="connsiteX186" fmla="*/ 77163 w 357774"/>
                <a:gd name="connsiteY186" fmla="*/ 88085 h 447598"/>
                <a:gd name="connsiteX187" fmla="*/ 77163 w 357774"/>
                <a:gd name="connsiteY187" fmla="*/ 88466 h 447598"/>
                <a:gd name="connsiteX188" fmla="*/ 40491 w 357774"/>
                <a:gd name="connsiteY188" fmla="*/ 88466 h 447598"/>
                <a:gd name="connsiteX189" fmla="*/ 40491 w 357774"/>
                <a:gd name="connsiteY189" fmla="*/ 265400 h 447598"/>
                <a:gd name="connsiteX190" fmla="*/ 140956 w 357774"/>
                <a:gd name="connsiteY190" fmla="*/ 373695 h 447598"/>
                <a:gd name="connsiteX191" fmla="*/ 192907 w 357774"/>
                <a:gd name="connsiteY191" fmla="*/ 373695 h 447598"/>
                <a:gd name="connsiteX192" fmla="*/ 192907 w 357774"/>
                <a:gd name="connsiteY192" fmla="*/ 374077 h 447598"/>
                <a:gd name="connsiteX193" fmla="*/ 192907 w 357774"/>
                <a:gd name="connsiteY193" fmla="*/ 379796 h 447598"/>
                <a:gd name="connsiteX194" fmla="*/ 194053 w 357774"/>
                <a:gd name="connsiteY194" fmla="*/ 385897 h 447598"/>
                <a:gd name="connsiteX195" fmla="*/ 194435 w 357774"/>
                <a:gd name="connsiteY195" fmla="*/ 391617 h 447598"/>
                <a:gd name="connsiteX196" fmla="*/ 195963 w 357774"/>
                <a:gd name="connsiteY196" fmla="*/ 396956 h 447598"/>
                <a:gd name="connsiteX197" fmla="*/ 197491 w 357774"/>
                <a:gd name="connsiteY197" fmla="*/ 402294 h 447598"/>
                <a:gd name="connsiteX198" fmla="*/ 199401 w 357774"/>
                <a:gd name="connsiteY198" fmla="*/ 408014 h 447598"/>
                <a:gd name="connsiteX199" fmla="*/ 0 w 357774"/>
                <a:gd name="connsiteY199" fmla="*/ 408014 h 447598"/>
                <a:gd name="connsiteX200" fmla="*/ 0 w 357774"/>
                <a:gd name="connsiteY200" fmla="*/ 55291 h 447598"/>
                <a:gd name="connsiteX201" fmla="*/ 54243 w 357774"/>
                <a:gd name="connsiteY201" fmla="*/ 55291 h 447598"/>
                <a:gd name="connsiteX202" fmla="*/ 54243 w 357774"/>
                <a:gd name="connsiteY202" fmla="*/ 30506 h 447598"/>
                <a:gd name="connsiteX203" fmla="*/ 107722 w 357774"/>
                <a:gd name="connsiteY203" fmla="*/ 30506 h 447598"/>
                <a:gd name="connsiteX204" fmla="*/ 107722 w 357774"/>
                <a:gd name="connsiteY204" fmla="*/ 29362 h 447598"/>
                <a:gd name="connsiteX205" fmla="*/ 108104 w 357774"/>
                <a:gd name="connsiteY205" fmla="*/ 26311 h 447598"/>
                <a:gd name="connsiteX206" fmla="*/ 109250 w 357774"/>
                <a:gd name="connsiteY206" fmla="*/ 23260 h 447598"/>
                <a:gd name="connsiteX207" fmla="*/ 110014 w 357774"/>
                <a:gd name="connsiteY207" fmla="*/ 20973 h 447598"/>
                <a:gd name="connsiteX208" fmla="*/ 111542 w 357774"/>
                <a:gd name="connsiteY208" fmla="*/ 17922 h 447598"/>
                <a:gd name="connsiteX209" fmla="*/ 114216 w 357774"/>
                <a:gd name="connsiteY209" fmla="*/ 15253 h 447598"/>
                <a:gd name="connsiteX210" fmla="*/ 116508 w 357774"/>
                <a:gd name="connsiteY210" fmla="*/ 12965 h 447598"/>
                <a:gd name="connsiteX211" fmla="*/ 119182 w 357774"/>
                <a:gd name="connsiteY211" fmla="*/ 11058 h 447598"/>
                <a:gd name="connsiteX212" fmla="*/ 122620 w 357774"/>
                <a:gd name="connsiteY212" fmla="*/ 8389 h 447598"/>
                <a:gd name="connsiteX213" fmla="*/ 126058 w 357774"/>
                <a:gd name="connsiteY213" fmla="*/ 6864 h 447598"/>
                <a:gd name="connsiteX214" fmla="*/ 129496 w 357774"/>
                <a:gd name="connsiteY214" fmla="*/ 4957 h 447598"/>
                <a:gd name="connsiteX215" fmla="*/ 134080 w 357774"/>
                <a:gd name="connsiteY215" fmla="*/ 3432 h 447598"/>
                <a:gd name="connsiteX216" fmla="*/ 138282 w 357774"/>
                <a:gd name="connsiteY216" fmla="*/ 2669 h 447598"/>
                <a:gd name="connsiteX217" fmla="*/ 143248 w 357774"/>
                <a:gd name="connsiteY217" fmla="*/ 1525 h 447598"/>
                <a:gd name="connsiteX218" fmla="*/ 147450 w 357774"/>
                <a:gd name="connsiteY218" fmla="*/ 381 h 44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357774" h="447598">
                  <a:moveTo>
                    <a:pt x="278786" y="336079"/>
                  </a:moveTo>
                  <a:lnTo>
                    <a:pt x="276879" y="336460"/>
                  </a:lnTo>
                  <a:lnTo>
                    <a:pt x="275352" y="337602"/>
                  </a:lnTo>
                  <a:lnTo>
                    <a:pt x="274207" y="339124"/>
                  </a:lnTo>
                  <a:lnTo>
                    <a:pt x="273826" y="340647"/>
                  </a:lnTo>
                  <a:lnTo>
                    <a:pt x="273826" y="366909"/>
                  </a:lnTo>
                  <a:lnTo>
                    <a:pt x="247878" y="366909"/>
                  </a:lnTo>
                  <a:lnTo>
                    <a:pt x="245970" y="367289"/>
                  </a:lnTo>
                  <a:lnTo>
                    <a:pt x="244444" y="368431"/>
                  </a:lnTo>
                  <a:lnTo>
                    <a:pt x="243299" y="369954"/>
                  </a:lnTo>
                  <a:lnTo>
                    <a:pt x="242918" y="371857"/>
                  </a:lnTo>
                  <a:lnTo>
                    <a:pt x="242918" y="379850"/>
                  </a:lnTo>
                  <a:lnTo>
                    <a:pt x="243299" y="381372"/>
                  </a:lnTo>
                  <a:lnTo>
                    <a:pt x="244444" y="382894"/>
                  </a:lnTo>
                  <a:lnTo>
                    <a:pt x="245970" y="384036"/>
                  </a:lnTo>
                  <a:lnTo>
                    <a:pt x="247878" y="384417"/>
                  </a:lnTo>
                  <a:lnTo>
                    <a:pt x="273826" y="384417"/>
                  </a:lnTo>
                  <a:lnTo>
                    <a:pt x="273826" y="410679"/>
                  </a:lnTo>
                  <a:lnTo>
                    <a:pt x="274207" y="412582"/>
                  </a:lnTo>
                  <a:lnTo>
                    <a:pt x="275352" y="414104"/>
                  </a:lnTo>
                  <a:lnTo>
                    <a:pt x="276879" y="415246"/>
                  </a:lnTo>
                  <a:lnTo>
                    <a:pt x="278786" y="415627"/>
                  </a:lnTo>
                  <a:lnTo>
                    <a:pt x="286800" y="415627"/>
                  </a:lnTo>
                  <a:lnTo>
                    <a:pt x="288708" y="415246"/>
                  </a:lnTo>
                  <a:lnTo>
                    <a:pt x="290234" y="414104"/>
                  </a:lnTo>
                  <a:lnTo>
                    <a:pt x="290997" y="412582"/>
                  </a:lnTo>
                  <a:lnTo>
                    <a:pt x="290997" y="410679"/>
                  </a:lnTo>
                  <a:lnTo>
                    <a:pt x="290997" y="384417"/>
                  </a:lnTo>
                  <a:lnTo>
                    <a:pt x="317708" y="384417"/>
                  </a:lnTo>
                  <a:lnTo>
                    <a:pt x="319616" y="384036"/>
                  </a:lnTo>
                  <a:lnTo>
                    <a:pt x="321142" y="382894"/>
                  </a:lnTo>
                  <a:lnTo>
                    <a:pt x="321905" y="381372"/>
                  </a:lnTo>
                  <a:lnTo>
                    <a:pt x="322668" y="379850"/>
                  </a:lnTo>
                  <a:lnTo>
                    <a:pt x="322668" y="371857"/>
                  </a:lnTo>
                  <a:lnTo>
                    <a:pt x="321905" y="369954"/>
                  </a:lnTo>
                  <a:lnTo>
                    <a:pt x="321142" y="368431"/>
                  </a:lnTo>
                  <a:lnTo>
                    <a:pt x="319616" y="367289"/>
                  </a:lnTo>
                  <a:lnTo>
                    <a:pt x="317708" y="366909"/>
                  </a:lnTo>
                  <a:lnTo>
                    <a:pt x="290997" y="366909"/>
                  </a:lnTo>
                  <a:lnTo>
                    <a:pt x="290997" y="340647"/>
                  </a:lnTo>
                  <a:lnTo>
                    <a:pt x="290997" y="339124"/>
                  </a:lnTo>
                  <a:lnTo>
                    <a:pt x="290234" y="337602"/>
                  </a:lnTo>
                  <a:lnTo>
                    <a:pt x="288708" y="336460"/>
                  </a:lnTo>
                  <a:lnTo>
                    <a:pt x="286800" y="336079"/>
                  </a:lnTo>
                  <a:close/>
                  <a:moveTo>
                    <a:pt x="283365" y="298399"/>
                  </a:moveTo>
                  <a:lnTo>
                    <a:pt x="289852" y="298780"/>
                  </a:lnTo>
                  <a:lnTo>
                    <a:pt x="296721" y="299922"/>
                  </a:lnTo>
                  <a:lnTo>
                    <a:pt x="303208" y="301444"/>
                  </a:lnTo>
                  <a:lnTo>
                    <a:pt x="309313" y="303347"/>
                  </a:lnTo>
                  <a:lnTo>
                    <a:pt x="315037" y="306011"/>
                  </a:lnTo>
                  <a:lnTo>
                    <a:pt x="321142" y="308676"/>
                  </a:lnTo>
                  <a:lnTo>
                    <a:pt x="326103" y="312101"/>
                  </a:lnTo>
                  <a:lnTo>
                    <a:pt x="331063" y="316288"/>
                  </a:lnTo>
                  <a:lnTo>
                    <a:pt x="336024" y="320094"/>
                  </a:lnTo>
                  <a:lnTo>
                    <a:pt x="340603" y="325042"/>
                  </a:lnTo>
                  <a:lnTo>
                    <a:pt x="344037" y="329990"/>
                  </a:lnTo>
                  <a:lnTo>
                    <a:pt x="347471" y="335699"/>
                  </a:lnTo>
                  <a:lnTo>
                    <a:pt x="350524" y="341027"/>
                  </a:lnTo>
                  <a:lnTo>
                    <a:pt x="352814" y="347117"/>
                  </a:lnTo>
                  <a:lnTo>
                    <a:pt x="355103" y="353588"/>
                  </a:lnTo>
                  <a:lnTo>
                    <a:pt x="356629" y="360058"/>
                  </a:lnTo>
                  <a:lnTo>
                    <a:pt x="357393" y="366528"/>
                  </a:lnTo>
                  <a:lnTo>
                    <a:pt x="357774" y="372999"/>
                  </a:lnTo>
                  <a:lnTo>
                    <a:pt x="357393" y="380230"/>
                  </a:lnTo>
                  <a:lnTo>
                    <a:pt x="356629" y="387842"/>
                  </a:lnTo>
                  <a:lnTo>
                    <a:pt x="354340" y="395455"/>
                  </a:lnTo>
                  <a:lnTo>
                    <a:pt x="352050" y="402306"/>
                  </a:lnTo>
                  <a:lnTo>
                    <a:pt x="348998" y="408776"/>
                  </a:lnTo>
                  <a:lnTo>
                    <a:pt x="345182" y="414866"/>
                  </a:lnTo>
                  <a:lnTo>
                    <a:pt x="340603" y="420575"/>
                  </a:lnTo>
                  <a:lnTo>
                    <a:pt x="336024" y="425523"/>
                  </a:lnTo>
                  <a:lnTo>
                    <a:pt x="330682" y="430471"/>
                  </a:lnTo>
                  <a:lnTo>
                    <a:pt x="324958" y="435038"/>
                  </a:lnTo>
                  <a:lnTo>
                    <a:pt x="318471" y="438464"/>
                  </a:lnTo>
                  <a:lnTo>
                    <a:pt x="311984" y="441508"/>
                  </a:lnTo>
                  <a:lnTo>
                    <a:pt x="305116" y="444173"/>
                  </a:lnTo>
                  <a:lnTo>
                    <a:pt x="298247" y="446076"/>
                  </a:lnTo>
                  <a:lnTo>
                    <a:pt x="290615" y="446837"/>
                  </a:lnTo>
                  <a:lnTo>
                    <a:pt x="283365" y="447598"/>
                  </a:lnTo>
                  <a:lnTo>
                    <a:pt x="276879" y="447598"/>
                  </a:lnTo>
                  <a:lnTo>
                    <a:pt x="270392" y="446456"/>
                  </a:lnTo>
                  <a:lnTo>
                    <a:pt x="264286" y="444934"/>
                  </a:lnTo>
                  <a:lnTo>
                    <a:pt x="258181" y="443411"/>
                  </a:lnTo>
                  <a:lnTo>
                    <a:pt x="252457" y="441128"/>
                  </a:lnTo>
                  <a:lnTo>
                    <a:pt x="246733" y="438464"/>
                  </a:lnTo>
                  <a:lnTo>
                    <a:pt x="241773" y="435038"/>
                  </a:lnTo>
                  <a:lnTo>
                    <a:pt x="236812" y="431613"/>
                  </a:lnTo>
                  <a:lnTo>
                    <a:pt x="232233" y="427426"/>
                  </a:lnTo>
                  <a:lnTo>
                    <a:pt x="228036" y="423620"/>
                  </a:lnTo>
                  <a:lnTo>
                    <a:pt x="223838" y="418672"/>
                  </a:lnTo>
                  <a:lnTo>
                    <a:pt x="220404" y="414104"/>
                  </a:lnTo>
                  <a:lnTo>
                    <a:pt x="217352" y="408776"/>
                  </a:lnTo>
                  <a:lnTo>
                    <a:pt x="215062" y="403067"/>
                  </a:lnTo>
                  <a:lnTo>
                    <a:pt x="212391" y="397738"/>
                  </a:lnTo>
                  <a:lnTo>
                    <a:pt x="210483" y="391649"/>
                  </a:lnTo>
                  <a:lnTo>
                    <a:pt x="208957" y="382514"/>
                  </a:lnTo>
                  <a:lnTo>
                    <a:pt x="208575" y="377947"/>
                  </a:lnTo>
                  <a:lnTo>
                    <a:pt x="208575" y="372999"/>
                  </a:lnTo>
                  <a:lnTo>
                    <a:pt x="208575" y="365386"/>
                  </a:lnTo>
                  <a:lnTo>
                    <a:pt x="210101" y="358155"/>
                  </a:lnTo>
                  <a:lnTo>
                    <a:pt x="211628" y="350923"/>
                  </a:lnTo>
                  <a:lnTo>
                    <a:pt x="214299" y="344072"/>
                  </a:lnTo>
                  <a:lnTo>
                    <a:pt x="217352" y="337602"/>
                  </a:lnTo>
                  <a:lnTo>
                    <a:pt x="220786" y="331132"/>
                  </a:lnTo>
                  <a:lnTo>
                    <a:pt x="225365" y="325803"/>
                  </a:lnTo>
                  <a:lnTo>
                    <a:pt x="230325" y="320094"/>
                  </a:lnTo>
                  <a:lnTo>
                    <a:pt x="235286" y="315146"/>
                  </a:lnTo>
                  <a:lnTo>
                    <a:pt x="241391" y="311340"/>
                  </a:lnTo>
                  <a:lnTo>
                    <a:pt x="247497" y="307153"/>
                  </a:lnTo>
                  <a:lnTo>
                    <a:pt x="253984" y="304489"/>
                  </a:lnTo>
                  <a:lnTo>
                    <a:pt x="260852" y="301825"/>
                  </a:lnTo>
                  <a:lnTo>
                    <a:pt x="267721" y="299922"/>
                  </a:lnTo>
                  <a:lnTo>
                    <a:pt x="275352" y="298780"/>
                  </a:lnTo>
                  <a:close/>
                  <a:moveTo>
                    <a:pt x="59376" y="111138"/>
                  </a:moveTo>
                  <a:lnTo>
                    <a:pt x="260338" y="111138"/>
                  </a:lnTo>
                  <a:lnTo>
                    <a:pt x="260338" y="198920"/>
                  </a:lnTo>
                  <a:lnTo>
                    <a:pt x="260338" y="219821"/>
                  </a:lnTo>
                  <a:lnTo>
                    <a:pt x="260338" y="285182"/>
                  </a:lnTo>
                  <a:lnTo>
                    <a:pt x="254271" y="287463"/>
                  </a:lnTo>
                  <a:lnTo>
                    <a:pt x="248963" y="289363"/>
                  </a:lnTo>
                  <a:lnTo>
                    <a:pt x="243275" y="291643"/>
                  </a:lnTo>
                  <a:lnTo>
                    <a:pt x="237967" y="294683"/>
                  </a:lnTo>
                  <a:lnTo>
                    <a:pt x="233038" y="298103"/>
                  </a:lnTo>
                  <a:lnTo>
                    <a:pt x="228108" y="301523"/>
                  </a:lnTo>
                  <a:lnTo>
                    <a:pt x="223179" y="305703"/>
                  </a:lnTo>
                  <a:lnTo>
                    <a:pt x="219008" y="309503"/>
                  </a:lnTo>
                  <a:lnTo>
                    <a:pt x="214837" y="314063"/>
                  </a:lnTo>
                  <a:lnTo>
                    <a:pt x="211425" y="319003"/>
                  </a:lnTo>
                  <a:lnTo>
                    <a:pt x="207633" y="323943"/>
                  </a:lnTo>
                  <a:lnTo>
                    <a:pt x="204220" y="328884"/>
                  </a:lnTo>
                  <a:lnTo>
                    <a:pt x="201945" y="334584"/>
                  </a:lnTo>
                  <a:lnTo>
                    <a:pt x="199291" y="339904"/>
                  </a:lnTo>
                  <a:lnTo>
                    <a:pt x="197395" y="345984"/>
                  </a:lnTo>
                  <a:lnTo>
                    <a:pt x="195499" y="351684"/>
                  </a:lnTo>
                  <a:lnTo>
                    <a:pt x="146965" y="351684"/>
                  </a:lnTo>
                  <a:lnTo>
                    <a:pt x="146965" y="261622"/>
                  </a:lnTo>
                  <a:lnTo>
                    <a:pt x="59376" y="261622"/>
                  </a:lnTo>
                  <a:close/>
                  <a:moveTo>
                    <a:pt x="152416" y="0"/>
                  </a:moveTo>
                  <a:lnTo>
                    <a:pt x="157764" y="0"/>
                  </a:lnTo>
                  <a:lnTo>
                    <a:pt x="162730" y="0"/>
                  </a:lnTo>
                  <a:lnTo>
                    <a:pt x="167695" y="381"/>
                  </a:lnTo>
                  <a:lnTo>
                    <a:pt x="172661" y="1525"/>
                  </a:lnTo>
                  <a:lnTo>
                    <a:pt x="176863" y="2669"/>
                  </a:lnTo>
                  <a:lnTo>
                    <a:pt x="181447" y="3432"/>
                  </a:lnTo>
                  <a:lnTo>
                    <a:pt x="185649" y="4957"/>
                  </a:lnTo>
                  <a:lnTo>
                    <a:pt x="189469" y="6864"/>
                  </a:lnTo>
                  <a:lnTo>
                    <a:pt x="192907" y="8389"/>
                  </a:lnTo>
                  <a:lnTo>
                    <a:pt x="195963" y="11058"/>
                  </a:lnTo>
                  <a:lnTo>
                    <a:pt x="199019" y="12965"/>
                  </a:lnTo>
                  <a:lnTo>
                    <a:pt x="201311" y="15253"/>
                  </a:lnTo>
                  <a:lnTo>
                    <a:pt x="203603" y="17922"/>
                  </a:lnTo>
                  <a:lnTo>
                    <a:pt x="205513" y="20973"/>
                  </a:lnTo>
                  <a:lnTo>
                    <a:pt x="206277" y="23260"/>
                  </a:lnTo>
                  <a:lnTo>
                    <a:pt x="207423" y="26311"/>
                  </a:lnTo>
                  <a:lnTo>
                    <a:pt x="207423" y="29362"/>
                  </a:lnTo>
                  <a:lnTo>
                    <a:pt x="207423" y="30506"/>
                  </a:lnTo>
                  <a:lnTo>
                    <a:pt x="261284" y="30506"/>
                  </a:lnTo>
                  <a:lnTo>
                    <a:pt x="261284" y="55291"/>
                  </a:lnTo>
                  <a:lnTo>
                    <a:pt x="261666" y="55291"/>
                  </a:lnTo>
                  <a:lnTo>
                    <a:pt x="315145" y="55291"/>
                  </a:lnTo>
                  <a:lnTo>
                    <a:pt x="315145" y="287517"/>
                  </a:lnTo>
                  <a:lnTo>
                    <a:pt x="308269" y="285229"/>
                  </a:lnTo>
                  <a:lnTo>
                    <a:pt x="300629" y="283322"/>
                  </a:lnTo>
                  <a:lnTo>
                    <a:pt x="292607" y="282559"/>
                  </a:lnTo>
                  <a:lnTo>
                    <a:pt x="285350" y="282559"/>
                  </a:lnTo>
                  <a:lnTo>
                    <a:pt x="278856" y="282559"/>
                  </a:lnTo>
                  <a:lnTo>
                    <a:pt x="278856" y="240614"/>
                  </a:lnTo>
                  <a:lnTo>
                    <a:pt x="278856" y="219641"/>
                  </a:lnTo>
                  <a:lnTo>
                    <a:pt x="278856" y="198669"/>
                  </a:lnTo>
                  <a:lnTo>
                    <a:pt x="278856" y="88466"/>
                  </a:lnTo>
                  <a:lnTo>
                    <a:pt x="242566" y="88466"/>
                  </a:lnTo>
                  <a:lnTo>
                    <a:pt x="242566" y="88085"/>
                  </a:lnTo>
                  <a:lnTo>
                    <a:pt x="242566" y="57579"/>
                  </a:lnTo>
                  <a:lnTo>
                    <a:pt x="247532" y="57579"/>
                  </a:lnTo>
                  <a:lnTo>
                    <a:pt x="247532" y="38513"/>
                  </a:lnTo>
                  <a:lnTo>
                    <a:pt x="231488" y="38513"/>
                  </a:lnTo>
                  <a:lnTo>
                    <a:pt x="231488" y="57579"/>
                  </a:lnTo>
                  <a:lnTo>
                    <a:pt x="236072" y="57579"/>
                  </a:lnTo>
                  <a:lnTo>
                    <a:pt x="236072" y="88085"/>
                  </a:lnTo>
                  <a:lnTo>
                    <a:pt x="83657" y="88085"/>
                  </a:lnTo>
                  <a:lnTo>
                    <a:pt x="83657" y="57579"/>
                  </a:lnTo>
                  <a:lnTo>
                    <a:pt x="88241" y="57579"/>
                  </a:lnTo>
                  <a:lnTo>
                    <a:pt x="88241" y="38513"/>
                  </a:lnTo>
                  <a:lnTo>
                    <a:pt x="72197" y="38513"/>
                  </a:lnTo>
                  <a:lnTo>
                    <a:pt x="72197" y="57579"/>
                  </a:lnTo>
                  <a:lnTo>
                    <a:pt x="77163" y="57579"/>
                  </a:lnTo>
                  <a:lnTo>
                    <a:pt x="77163" y="88085"/>
                  </a:lnTo>
                  <a:lnTo>
                    <a:pt x="77163" y="88466"/>
                  </a:lnTo>
                  <a:lnTo>
                    <a:pt x="40491" y="88466"/>
                  </a:lnTo>
                  <a:lnTo>
                    <a:pt x="40491" y="265400"/>
                  </a:lnTo>
                  <a:lnTo>
                    <a:pt x="140956" y="373695"/>
                  </a:lnTo>
                  <a:lnTo>
                    <a:pt x="192907" y="373695"/>
                  </a:lnTo>
                  <a:lnTo>
                    <a:pt x="192907" y="374077"/>
                  </a:lnTo>
                  <a:lnTo>
                    <a:pt x="192907" y="379796"/>
                  </a:lnTo>
                  <a:lnTo>
                    <a:pt x="194053" y="385897"/>
                  </a:lnTo>
                  <a:lnTo>
                    <a:pt x="194435" y="391617"/>
                  </a:lnTo>
                  <a:lnTo>
                    <a:pt x="195963" y="396956"/>
                  </a:lnTo>
                  <a:lnTo>
                    <a:pt x="197491" y="402294"/>
                  </a:lnTo>
                  <a:lnTo>
                    <a:pt x="199401" y="408014"/>
                  </a:lnTo>
                  <a:lnTo>
                    <a:pt x="0" y="408014"/>
                  </a:lnTo>
                  <a:lnTo>
                    <a:pt x="0" y="55291"/>
                  </a:lnTo>
                  <a:lnTo>
                    <a:pt x="54243" y="55291"/>
                  </a:lnTo>
                  <a:lnTo>
                    <a:pt x="54243" y="30506"/>
                  </a:lnTo>
                  <a:lnTo>
                    <a:pt x="107722" y="30506"/>
                  </a:lnTo>
                  <a:lnTo>
                    <a:pt x="107722" y="29362"/>
                  </a:lnTo>
                  <a:lnTo>
                    <a:pt x="108104" y="26311"/>
                  </a:lnTo>
                  <a:lnTo>
                    <a:pt x="109250" y="23260"/>
                  </a:lnTo>
                  <a:lnTo>
                    <a:pt x="110014" y="20973"/>
                  </a:lnTo>
                  <a:lnTo>
                    <a:pt x="111542" y="17922"/>
                  </a:lnTo>
                  <a:lnTo>
                    <a:pt x="114216" y="15253"/>
                  </a:lnTo>
                  <a:lnTo>
                    <a:pt x="116508" y="12965"/>
                  </a:lnTo>
                  <a:lnTo>
                    <a:pt x="119182" y="11058"/>
                  </a:lnTo>
                  <a:lnTo>
                    <a:pt x="122620" y="8389"/>
                  </a:lnTo>
                  <a:lnTo>
                    <a:pt x="126058" y="6864"/>
                  </a:lnTo>
                  <a:lnTo>
                    <a:pt x="129496" y="4957"/>
                  </a:lnTo>
                  <a:lnTo>
                    <a:pt x="134080" y="3432"/>
                  </a:lnTo>
                  <a:lnTo>
                    <a:pt x="138282" y="2669"/>
                  </a:lnTo>
                  <a:lnTo>
                    <a:pt x="143248" y="1525"/>
                  </a:lnTo>
                  <a:lnTo>
                    <a:pt x="147450" y="381"/>
                  </a:ln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6" name="ïṩḻíḍé">
              <a:extLst>
                <a:ext uri="{FF2B5EF4-FFF2-40B4-BE49-F238E27FC236}">
                  <a16:creationId xmlns:a16="http://schemas.microsoft.com/office/drawing/2014/main" id="{E1539030-1056-4611-BD56-5370EDB22BEB}"/>
                </a:ext>
              </a:extLst>
            </p:cNvPr>
            <p:cNvSpPr txBox="1"/>
            <p:nvPr/>
          </p:nvSpPr>
          <p:spPr>
            <a:xfrm>
              <a:off x="664375" y="4005077"/>
              <a:ext cx="1741625" cy="696306"/>
            </a:xfrm>
            <a:prstGeom prst="rect">
              <a:avLst/>
            </a:prstGeom>
          </p:spPr>
          <p:txBody>
            <a:bodyPr wrap="square" anchor="t" anchorCtr="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0" indent="0" algn="ctr">
                <a:lnSpc>
                  <a:spcPct val="150000"/>
                </a:lnSpc>
                <a:spcBef>
                  <a:spcPct val="0"/>
                </a:spcBef>
                <a:buNone/>
              </a:pPr>
              <a:r>
                <a:rPr lang="en-US" altLang="zh-CN" sz="1100" dirty="0"/>
                <a:t>Grab data from SQL server with PHP script</a:t>
              </a:r>
              <a:endParaRPr lang="zh-CN" altLang="en-US" sz="1100" dirty="0"/>
            </a:p>
          </p:txBody>
        </p:sp>
        <p:sp>
          <p:nvSpPr>
            <p:cNvPr id="28" name="ïS1ïďê">
              <a:extLst>
                <a:ext uri="{FF2B5EF4-FFF2-40B4-BE49-F238E27FC236}">
                  <a16:creationId xmlns:a16="http://schemas.microsoft.com/office/drawing/2014/main" id="{DF97B589-4EE0-4D5A-AB3F-CAAF3782B45A}"/>
                </a:ext>
              </a:extLst>
            </p:cNvPr>
            <p:cNvSpPr txBox="1"/>
            <p:nvPr/>
          </p:nvSpPr>
          <p:spPr>
            <a:xfrm>
              <a:off x="2943428" y="4005077"/>
              <a:ext cx="1741625" cy="696306"/>
            </a:xfrm>
            <a:prstGeom prst="rect">
              <a:avLst/>
            </a:prstGeom>
          </p:spPr>
          <p:txBody>
            <a:bodyPr wrap="square" anchor="t" anchorCtr="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0" indent="0" algn="ctr">
                <a:lnSpc>
                  <a:spcPct val="150000"/>
                </a:lnSpc>
                <a:spcBef>
                  <a:spcPct val="0"/>
                </a:spcBef>
                <a:buNone/>
              </a:pPr>
              <a:r>
                <a:rPr lang="en-US" altLang="zh-CN" sz="1100" dirty="0"/>
                <a:t>Show data via HTML</a:t>
              </a:r>
              <a:endParaRPr lang="zh-CN" altLang="en-US" sz="1100" dirty="0"/>
            </a:p>
          </p:txBody>
        </p:sp>
        <p:sp>
          <p:nvSpPr>
            <p:cNvPr id="29" name="iṥlíde">
              <a:extLst>
                <a:ext uri="{FF2B5EF4-FFF2-40B4-BE49-F238E27FC236}">
                  <a16:creationId xmlns:a16="http://schemas.microsoft.com/office/drawing/2014/main" id="{E222E09B-86D2-40E1-8D62-2BD04B038992}"/>
                </a:ext>
              </a:extLst>
            </p:cNvPr>
            <p:cNvSpPr txBox="1"/>
            <p:nvPr/>
          </p:nvSpPr>
          <p:spPr>
            <a:xfrm>
              <a:off x="5222481" y="4005077"/>
              <a:ext cx="1741625" cy="696306"/>
            </a:xfrm>
            <a:prstGeom prst="rect">
              <a:avLst/>
            </a:prstGeom>
          </p:spPr>
          <p:txBody>
            <a:bodyPr wrap="square" anchor="t" anchorCtr="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1800" kern="1200">
                  <a:solidFill>
                    <a:schemeClr val="tx1"/>
                  </a:solidFill>
                </a:defRPr>
              </a:lvl1pPr>
              <a:lvl2pPr marL="685702" indent="-228568" algn="l" defTabSz="914264" rtl="0" eaLnBrk="1" latinLnBrk="0" hangingPunct="1">
                <a:lnSpc>
                  <a:spcPct val="90000"/>
                </a:lnSpc>
                <a:spcBef>
                  <a:spcPts val="500"/>
                </a:spcBef>
                <a:buFont typeface="Arial" panose="020B0604020202020204" pitchFamily="34" charset="0"/>
                <a:buChar char="•"/>
                <a:defRPr sz="1600" kern="1200">
                  <a:solidFill>
                    <a:schemeClr val="tx1"/>
                  </a:solidFill>
                </a:defRPr>
              </a:lvl2pPr>
              <a:lvl3pPr marL="1142830" indent="-228568" algn="l" defTabSz="914264" rtl="0" eaLnBrk="1" latinLnBrk="0" hangingPunct="1">
                <a:lnSpc>
                  <a:spcPct val="90000"/>
                </a:lnSpc>
                <a:spcBef>
                  <a:spcPts val="500"/>
                </a:spcBef>
                <a:buFont typeface="Arial" panose="020B0604020202020204" pitchFamily="34" charset="0"/>
                <a:buChar char="•"/>
                <a:defRPr sz="1400" kern="1200">
                  <a:solidFill>
                    <a:schemeClr val="tx1"/>
                  </a:solidFill>
                </a:defRPr>
              </a:lvl3pPr>
              <a:lvl4pPr marL="1599960"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4pPr>
              <a:lvl5pPr marL="2057091" indent="-228568" algn="l" defTabSz="914264" rtl="0" eaLnBrk="1" latinLnBrk="0" hangingPunct="1">
                <a:lnSpc>
                  <a:spcPct val="90000"/>
                </a:lnSpc>
                <a:spcBef>
                  <a:spcPts val="500"/>
                </a:spcBef>
                <a:buFont typeface="Arial" panose="020B0604020202020204" pitchFamily="34" charset="0"/>
                <a:buChar char="•"/>
                <a:defRPr sz="1200" kern="1200">
                  <a:solidFill>
                    <a:schemeClr val="tx1"/>
                  </a:solidFill>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defRPr>
              </a:lvl9pPr>
            </a:lstStyle>
            <a:p>
              <a:pPr marL="0" indent="0" algn="ctr">
                <a:lnSpc>
                  <a:spcPct val="150000"/>
                </a:lnSpc>
                <a:spcBef>
                  <a:spcPct val="0"/>
                </a:spcBef>
                <a:buNone/>
              </a:pPr>
              <a:r>
                <a:rPr lang="en-US" altLang="zh-CN" sz="1100" dirty="0"/>
                <a:t>View Data</a:t>
              </a:r>
              <a:endParaRPr lang="zh-CN" altLang="en-US" sz="1100" dirty="0"/>
            </a:p>
          </p:txBody>
        </p:sp>
        <p:cxnSp>
          <p:nvCxnSpPr>
            <p:cNvPr id="31" name="直接连接符 30">
              <a:extLst>
                <a:ext uri="{FF2B5EF4-FFF2-40B4-BE49-F238E27FC236}">
                  <a16:creationId xmlns:a16="http://schemas.microsoft.com/office/drawing/2014/main" id="{0BF7500F-7324-49AC-AFA9-2F1FF42426C2}"/>
                </a:ext>
              </a:extLst>
            </p:cNvPr>
            <p:cNvCxnSpPr>
              <a:cxnSpLocks/>
            </p:cNvCxnSpPr>
            <p:nvPr/>
          </p:nvCxnSpPr>
          <p:spPr>
            <a:xfrm>
              <a:off x="664375" y="5004000"/>
              <a:ext cx="174162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0AB4605-BABB-4864-8D7B-1D0C27F8EDAE}"/>
                </a:ext>
              </a:extLst>
            </p:cNvPr>
            <p:cNvCxnSpPr>
              <a:cxnSpLocks/>
            </p:cNvCxnSpPr>
            <p:nvPr/>
          </p:nvCxnSpPr>
          <p:spPr>
            <a:xfrm>
              <a:off x="2947175" y="5004000"/>
              <a:ext cx="174162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D57DDF2-C175-4510-BCA6-6C900CAE7E49}"/>
                </a:ext>
              </a:extLst>
            </p:cNvPr>
            <p:cNvCxnSpPr>
              <a:cxnSpLocks/>
            </p:cNvCxnSpPr>
            <p:nvPr/>
          </p:nvCxnSpPr>
          <p:spPr>
            <a:xfrm>
              <a:off x="5229975" y="5004000"/>
              <a:ext cx="1741625"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36" name="íšļídè">
              <a:extLst>
                <a:ext uri="{FF2B5EF4-FFF2-40B4-BE49-F238E27FC236}">
                  <a16:creationId xmlns:a16="http://schemas.microsoft.com/office/drawing/2014/main" id="{06E95D65-2661-422A-BC46-F6F145D4C9FA}"/>
                </a:ext>
              </a:extLst>
            </p:cNvPr>
            <p:cNvSpPr txBox="1"/>
            <p:nvPr/>
          </p:nvSpPr>
          <p:spPr bwMode="auto">
            <a:xfrm>
              <a:off x="669925" y="5021175"/>
              <a:ext cx="17360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Database</a:t>
              </a:r>
            </a:p>
          </p:txBody>
        </p:sp>
        <p:sp>
          <p:nvSpPr>
            <p:cNvPr id="37" name="îṣ1îḍè">
              <a:extLst>
                <a:ext uri="{FF2B5EF4-FFF2-40B4-BE49-F238E27FC236}">
                  <a16:creationId xmlns:a16="http://schemas.microsoft.com/office/drawing/2014/main" id="{5E72FF14-3DD6-4D23-ABDB-5801A4D09EE7}"/>
                </a:ext>
              </a:extLst>
            </p:cNvPr>
            <p:cNvSpPr txBox="1"/>
            <p:nvPr/>
          </p:nvSpPr>
          <p:spPr bwMode="auto">
            <a:xfrm>
              <a:off x="2952725" y="5021175"/>
              <a:ext cx="17360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PHP page</a:t>
              </a:r>
            </a:p>
          </p:txBody>
        </p:sp>
        <p:sp>
          <p:nvSpPr>
            <p:cNvPr id="38" name="ísḷíďe">
              <a:extLst>
                <a:ext uri="{FF2B5EF4-FFF2-40B4-BE49-F238E27FC236}">
                  <a16:creationId xmlns:a16="http://schemas.microsoft.com/office/drawing/2014/main" id="{80854CF7-7016-486B-8034-F0946ED5D7FD}"/>
                </a:ext>
              </a:extLst>
            </p:cNvPr>
            <p:cNvSpPr txBox="1"/>
            <p:nvPr/>
          </p:nvSpPr>
          <p:spPr bwMode="auto">
            <a:xfrm>
              <a:off x="5235525" y="5021175"/>
              <a:ext cx="17360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pPr>
              <a:r>
                <a:rPr lang="en-US" altLang="zh-CN" sz="2000" b="1" dirty="0"/>
                <a:t>Website</a:t>
              </a:r>
            </a:p>
          </p:txBody>
        </p:sp>
      </p:grpSp>
    </p:spTree>
    <p:extLst>
      <p:ext uri="{BB962C8B-B14F-4D97-AF65-F5344CB8AC3E}">
        <p14:creationId xmlns:p14="http://schemas.microsoft.com/office/powerpoint/2010/main" val="471771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1E088-D243-4FCE-8DB9-4150F4B41282}"/>
              </a:ext>
            </a:extLst>
          </p:cNvPr>
          <p:cNvSpPr>
            <a:spLocks noGrp="1"/>
          </p:cNvSpPr>
          <p:nvPr>
            <p:ph type="title"/>
          </p:nvPr>
        </p:nvSpPr>
        <p:spPr/>
        <p:txBody>
          <a:bodyPr/>
          <a:lstStyle/>
          <a:p>
            <a:r>
              <a:rPr lang="en-US" altLang="zh-CN" dirty="0"/>
              <a:t>Website Parts</a:t>
            </a:r>
            <a:endParaRPr lang="zh-CN" altLang="en-US" dirty="0"/>
          </a:p>
        </p:txBody>
      </p:sp>
      <p:grpSp>
        <p:nvGrpSpPr>
          <p:cNvPr id="13" name="组合 12">
            <a:extLst>
              <a:ext uri="{FF2B5EF4-FFF2-40B4-BE49-F238E27FC236}">
                <a16:creationId xmlns:a16="http://schemas.microsoft.com/office/drawing/2014/main" id="{EEBBC833-2EEB-4961-B08F-752EE37FE93A}"/>
              </a:ext>
            </a:extLst>
          </p:cNvPr>
          <p:cNvGrpSpPr/>
          <p:nvPr/>
        </p:nvGrpSpPr>
        <p:grpSpPr>
          <a:xfrm>
            <a:off x="3715680" y="1251499"/>
            <a:ext cx="3635474" cy="4078701"/>
            <a:chOff x="7883426" y="112959"/>
            <a:chExt cx="3635474" cy="4078701"/>
          </a:xfrm>
        </p:grpSpPr>
        <p:grpSp>
          <p:nvGrpSpPr>
            <p:cNvPr id="14" name="组合 13">
              <a:extLst>
                <a:ext uri="{FF2B5EF4-FFF2-40B4-BE49-F238E27FC236}">
                  <a16:creationId xmlns:a16="http://schemas.microsoft.com/office/drawing/2014/main" id="{86511561-1F15-4DB2-A4D1-616F6AA05E6F}"/>
                </a:ext>
              </a:extLst>
            </p:cNvPr>
            <p:cNvGrpSpPr/>
            <p:nvPr/>
          </p:nvGrpSpPr>
          <p:grpSpPr>
            <a:xfrm>
              <a:off x="7883426" y="112959"/>
              <a:ext cx="3635474" cy="2024403"/>
              <a:chOff x="8185181" y="112959"/>
              <a:chExt cx="2770817" cy="2024403"/>
            </a:xfrm>
          </p:grpSpPr>
          <p:sp>
            <p:nvSpPr>
              <p:cNvPr id="18" name="Shape 1448">
                <a:extLst>
                  <a:ext uri="{FF2B5EF4-FFF2-40B4-BE49-F238E27FC236}">
                    <a16:creationId xmlns:a16="http://schemas.microsoft.com/office/drawing/2014/main" id="{3CD4C1DA-A967-4702-9B3E-B81F2AA235FA}"/>
                  </a:ext>
                </a:extLst>
              </p:cNvPr>
              <p:cNvSpPr txBox="1"/>
              <p:nvPr/>
            </p:nvSpPr>
            <p:spPr>
              <a:xfrm>
                <a:off x="8185181" y="112959"/>
                <a:ext cx="2295000" cy="392512"/>
              </a:xfrm>
              <a:prstGeom prst="rect">
                <a:avLst/>
              </a:prstGeom>
              <a:noFill/>
              <a:ln>
                <a:noFill/>
              </a:ln>
            </p:spPr>
            <p:txBody>
              <a:bodyPr lIns="45713" tIns="22850" rIns="45713" bIns="22850" anchor="t" anchorCtr="0">
                <a:noAutofit/>
              </a:bodyPr>
              <a:lstStyle/>
              <a:p>
                <a:pPr>
                  <a:buSzPct val="25000"/>
                </a:pPr>
                <a:r>
                  <a:rPr lang="de-DE" sz="2000" b="1" dirty="0">
                    <a:sym typeface="Calibri"/>
                  </a:rPr>
                  <a:t>Date Selection</a:t>
                </a:r>
              </a:p>
            </p:txBody>
          </p:sp>
          <p:sp>
            <p:nvSpPr>
              <p:cNvPr id="19" name="Shape 1450">
                <a:extLst>
                  <a:ext uri="{FF2B5EF4-FFF2-40B4-BE49-F238E27FC236}">
                    <a16:creationId xmlns:a16="http://schemas.microsoft.com/office/drawing/2014/main" id="{9083D802-D914-421C-8EF8-AE322888846A}"/>
                  </a:ext>
                </a:extLst>
              </p:cNvPr>
              <p:cNvSpPr txBox="1"/>
              <p:nvPr/>
            </p:nvSpPr>
            <p:spPr>
              <a:xfrm>
                <a:off x="8660998" y="1512444"/>
                <a:ext cx="2295000" cy="624918"/>
              </a:xfrm>
              <a:prstGeom prst="rect">
                <a:avLst/>
              </a:prstGeom>
              <a:noFill/>
              <a:ln>
                <a:noFill/>
              </a:ln>
            </p:spPr>
            <p:txBody>
              <a:bodyPr lIns="45713" tIns="22850" rIns="45713" bIns="22850" anchor="t" anchorCtr="0">
                <a:noAutofit/>
              </a:bodyPr>
              <a:lstStyle/>
              <a:p>
                <a:pPr>
                  <a:lnSpc>
                    <a:spcPct val="150000"/>
                  </a:lnSpc>
                  <a:buSzPct val="25000"/>
                </a:pPr>
                <a:endParaRPr lang="de-DE" sz="1200" dirty="0">
                  <a:ea typeface="Calibri"/>
                  <a:cs typeface="Calibri"/>
                  <a:sym typeface="Calibri"/>
                </a:endParaRPr>
              </a:p>
            </p:txBody>
          </p:sp>
        </p:grpSp>
        <p:grpSp>
          <p:nvGrpSpPr>
            <p:cNvPr id="15" name="组合 14">
              <a:extLst>
                <a:ext uri="{FF2B5EF4-FFF2-40B4-BE49-F238E27FC236}">
                  <a16:creationId xmlns:a16="http://schemas.microsoft.com/office/drawing/2014/main" id="{2E8BD2C5-CEB3-48F6-A9FC-065C1471B3EC}"/>
                </a:ext>
              </a:extLst>
            </p:cNvPr>
            <p:cNvGrpSpPr/>
            <p:nvPr/>
          </p:nvGrpSpPr>
          <p:grpSpPr>
            <a:xfrm>
              <a:off x="7883426" y="2822602"/>
              <a:ext cx="3635468" cy="1369058"/>
              <a:chOff x="8185186" y="1429942"/>
              <a:chExt cx="2770814" cy="1369058"/>
            </a:xfrm>
          </p:grpSpPr>
          <p:sp>
            <p:nvSpPr>
              <p:cNvPr id="16" name="Shape 1448">
                <a:extLst>
                  <a:ext uri="{FF2B5EF4-FFF2-40B4-BE49-F238E27FC236}">
                    <a16:creationId xmlns:a16="http://schemas.microsoft.com/office/drawing/2014/main" id="{60E33CAE-949D-4C16-BC5D-566C78F3BE63}"/>
                  </a:ext>
                </a:extLst>
              </p:cNvPr>
              <p:cNvSpPr txBox="1"/>
              <p:nvPr/>
            </p:nvSpPr>
            <p:spPr>
              <a:xfrm>
                <a:off x="8185186" y="1429942"/>
                <a:ext cx="2295000" cy="392512"/>
              </a:xfrm>
              <a:prstGeom prst="rect">
                <a:avLst/>
              </a:prstGeom>
              <a:noFill/>
              <a:ln>
                <a:noFill/>
              </a:ln>
            </p:spPr>
            <p:txBody>
              <a:bodyPr lIns="45713" tIns="22850" rIns="45713" bIns="22850" anchor="t" anchorCtr="0">
                <a:noAutofit/>
              </a:bodyPr>
              <a:lstStyle/>
              <a:p>
                <a:pPr>
                  <a:buSzPct val="25000"/>
                </a:pPr>
                <a:r>
                  <a:rPr lang="de-DE" sz="2000" b="1" dirty="0">
                    <a:sym typeface="Calibri"/>
                  </a:rPr>
                  <a:t>Data</a:t>
                </a:r>
              </a:p>
            </p:txBody>
          </p:sp>
          <p:sp>
            <p:nvSpPr>
              <p:cNvPr id="17" name="Shape 1450">
                <a:extLst>
                  <a:ext uri="{FF2B5EF4-FFF2-40B4-BE49-F238E27FC236}">
                    <a16:creationId xmlns:a16="http://schemas.microsoft.com/office/drawing/2014/main" id="{2B02C3CA-EB14-4D74-A452-5F3AEBB3A261}"/>
                  </a:ext>
                </a:extLst>
              </p:cNvPr>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endParaRPr lang="de-DE" sz="1200" dirty="0">
                  <a:ea typeface="Calibri"/>
                  <a:cs typeface="Calibri"/>
                  <a:sym typeface="Calibri"/>
                </a:endParaRPr>
              </a:p>
            </p:txBody>
          </p:sp>
        </p:grpSp>
      </p:grpSp>
      <p:grpSp>
        <p:nvGrpSpPr>
          <p:cNvPr id="20" name="组合 19">
            <a:extLst>
              <a:ext uri="{FF2B5EF4-FFF2-40B4-BE49-F238E27FC236}">
                <a16:creationId xmlns:a16="http://schemas.microsoft.com/office/drawing/2014/main" id="{6690EFCF-6663-4C99-BE99-E8EE38156DEB}"/>
              </a:ext>
            </a:extLst>
          </p:cNvPr>
          <p:cNvGrpSpPr/>
          <p:nvPr/>
        </p:nvGrpSpPr>
        <p:grpSpPr>
          <a:xfrm>
            <a:off x="660400" y="1251499"/>
            <a:ext cx="3078253" cy="4103310"/>
            <a:chOff x="8507726" y="88350"/>
            <a:chExt cx="3078253" cy="4103310"/>
          </a:xfrm>
        </p:grpSpPr>
        <p:grpSp>
          <p:nvGrpSpPr>
            <p:cNvPr id="21" name="组合 20">
              <a:extLst>
                <a:ext uri="{FF2B5EF4-FFF2-40B4-BE49-F238E27FC236}">
                  <a16:creationId xmlns:a16="http://schemas.microsoft.com/office/drawing/2014/main" id="{FA72EB3D-E09E-48B0-BAA1-3106C094CB92}"/>
                </a:ext>
              </a:extLst>
            </p:cNvPr>
            <p:cNvGrpSpPr/>
            <p:nvPr/>
          </p:nvGrpSpPr>
          <p:grpSpPr>
            <a:xfrm>
              <a:off x="8507727" y="88350"/>
              <a:ext cx="3078252" cy="2002782"/>
              <a:chOff x="8661000" y="88350"/>
              <a:chExt cx="2346124" cy="2002782"/>
            </a:xfrm>
          </p:grpSpPr>
          <p:sp>
            <p:nvSpPr>
              <p:cNvPr id="25" name="Shape 1448">
                <a:extLst>
                  <a:ext uri="{FF2B5EF4-FFF2-40B4-BE49-F238E27FC236}">
                    <a16:creationId xmlns:a16="http://schemas.microsoft.com/office/drawing/2014/main" id="{2FD08185-02BE-49DC-B75D-872BF71F80A3}"/>
                  </a:ext>
                </a:extLst>
              </p:cNvPr>
              <p:cNvSpPr txBox="1"/>
              <p:nvPr/>
            </p:nvSpPr>
            <p:spPr>
              <a:xfrm>
                <a:off x="8712124" y="88350"/>
                <a:ext cx="2295000" cy="392512"/>
              </a:xfrm>
              <a:prstGeom prst="rect">
                <a:avLst/>
              </a:prstGeom>
              <a:noFill/>
              <a:ln>
                <a:noFill/>
              </a:ln>
            </p:spPr>
            <p:txBody>
              <a:bodyPr lIns="45713" tIns="22850" rIns="45713" bIns="22850" anchor="t" anchorCtr="0">
                <a:noAutofit/>
              </a:bodyPr>
              <a:lstStyle/>
              <a:p>
                <a:pPr>
                  <a:buSzPct val="25000"/>
                </a:pPr>
                <a:r>
                  <a:rPr lang="de-DE" sz="2000" b="1" dirty="0">
                    <a:sym typeface="Calibri"/>
                  </a:rPr>
                  <a:t>Login Page</a:t>
                </a:r>
              </a:p>
            </p:txBody>
          </p:sp>
          <p:sp>
            <p:nvSpPr>
              <p:cNvPr id="26" name="Shape 1450">
                <a:extLst>
                  <a:ext uri="{FF2B5EF4-FFF2-40B4-BE49-F238E27FC236}">
                    <a16:creationId xmlns:a16="http://schemas.microsoft.com/office/drawing/2014/main" id="{328F7B68-9253-45D2-A642-5B74F79B0D92}"/>
                  </a:ext>
                </a:extLst>
              </p:cNvPr>
              <p:cNvSpPr txBox="1"/>
              <p:nvPr/>
            </p:nvSpPr>
            <p:spPr>
              <a:xfrm>
                <a:off x="8661000" y="1466214"/>
                <a:ext cx="2295000" cy="624918"/>
              </a:xfrm>
              <a:prstGeom prst="rect">
                <a:avLst/>
              </a:prstGeom>
              <a:noFill/>
              <a:ln>
                <a:noFill/>
              </a:ln>
            </p:spPr>
            <p:txBody>
              <a:bodyPr lIns="45713" tIns="22850" rIns="45713" bIns="22850" anchor="t" anchorCtr="0">
                <a:noAutofit/>
              </a:bodyPr>
              <a:lstStyle/>
              <a:p>
                <a:pPr>
                  <a:lnSpc>
                    <a:spcPct val="150000"/>
                  </a:lnSpc>
                  <a:buSzPct val="25000"/>
                </a:pPr>
                <a:endParaRPr lang="de-DE" sz="1200" dirty="0">
                  <a:ea typeface="Calibri"/>
                  <a:cs typeface="Calibri"/>
                  <a:sym typeface="Calibri"/>
                </a:endParaRPr>
              </a:p>
            </p:txBody>
          </p:sp>
        </p:grpSp>
        <p:grpSp>
          <p:nvGrpSpPr>
            <p:cNvPr id="22" name="组合 21">
              <a:extLst>
                <a:ext uri="{FF2B5EF4-FFF2-40B4-BE49-F238E27FC236}">
                  <a16:creationId xmlns:a16="http://schemas.microsoft.com/office/drawing/2014/main" id="{8D636C53-0AA5-47B3-8B91-F49419B59118}"/>
                </a:ext>
              </a:extLst>
            </p:cNvPr>
            <p:cNvGrpSpPr/>
            <p:nvPr/>
          </p:nvGrpSpPr>
          <p:grpSpPr>
            <a:xfrm>
              <a:off x="8507726" y="3387007"/>
              <a:ext cx="3011174" cy="804653"/>
              <a:chOff x="8661000" y="1994347"/>
              <a:chExt cx="2295000" cy="804653"/>
            </a:xfrm>
          </p:grpSpPr>
          <p:sp>
            <p:nvSpPr>
              <p:cNvPr id="23" name="Shape 1448">
                <a:extLst>
                  <a:ext uri="{FF2B5EF4-FFF2-40B4-BE49-F238E27FC236}">
                    <a16:creationId xmlns:a16="http://schemas.microsoft.com/office/drawing/2014/main" id="{55A65AAB-2D68-4038-9288-F6CFB96E3B74}"/>
                  </a:ext>
                </a:extLst>
              </p:cNvPr>
              <p:cNvSpPr txBox="1"/>
              <p:nvPr/>
            </p:nvSpPr>
            <p:spPr>
              <a:xfrm>
                <a:off x="8661000" y="1994347"/>
                <a:ext cx="2295000" cy="392512"/>
              </a:xfrm>
              <a:prstGeom prst="rect">
                <a:avLst/>
              </a:prstGeom>
              <a:noFill/>
              <a:ln>
                <a:noFill/>
              </a:ln>
            </p:spPr>
            <p:txBody>
              <a:bodyPr lIns="45713" tIns="22850" rIns="45713" bIns="22850" anchor="t" anchorCtr="0">
                <a:noAutofit/>
              </a:bodyPr>
              <a:lstStyle/>
              <a:p>
                <a:pPr>
                  <a:buSzPct val="25000"/>
                </a:pPr>
                <a:r>
                  <a:rPr lang="de-DE" sz="2000" b="1" dirty="0">
                    <a:sym typeface="Calibri"/>
                  </a:rPr>
                  <a:t>Main Page</a:t>
                </a:r>
              </a:p>
            </p:txBody>
          </p:sp>
          <p:sp>
            <p:nvSpPr>
              <p:cNvPr id="24" name="Shape 1450">
                <a:extLst>
                  <a:ext uri="{FF2B5EF4-FFF2-40B4-BE49-F238E27FC236}">
                    <a16:creationId xmlns:a16="http://schemas.microsoft.com/office/drawing/2014/main" id="{7C0C1375-E471-48D8-ACC6-E8970C99C297}"/>
                  </a:ext>
                </a:extLst>
              </p:cNvPr>
              <p:cNvSpPr txBox="1"/>
              <p:nvPr/>
            </p:nvSpPr>
            <p:spPr>
              <a:xfrm>
                <a:off x="8661000" y="2174082"/>
                <a:ext cx="2295000" cy="624918"/>
              </a:xfrm>
              <a:prstGeom prst="rect">
                <a:avLst/>
              </a:prstGeom>
              <a:noFill/>
              <a:ln>
                <a:noFill/>
              </a:ln>
            </p:spPr>
            <p:txBody>
              <a:bodyPr lIns="45713" tIns="22850" rIns="45713" bIns="22850" anchor="t" anchorCtr="0">
                <a:noAutofit/>
              </a:bodyPr>
              <a:lstStyle/>
              <a:p>
                <a:pPr>
                  <a:lnSpc>
                    <a:spcPct val="150000"/>
                  </a:lnSpc>
                  <a:buSzPct val="25000"/>
                </a:pPr>
                <a:endParaRPr lang="de-DE" sz="1200" dirty="0">
                  <a:ea typeface="Calibri"/>
                  <a:cs typeface="Calibri"/>
                  <a:sym typeface="Calibri"/>
                </a:endParaRPr>
              </a:p>
            </p:txBody>
          </p:sp>
        </p:grpSp>
      </p:grpSp>
      <p:pic>
        <p:nvPicPr>
          <p:cNvPr id="29" name="Picture 28">
            <a:extLst>
              <a:ext uri="{FF2B5EF4-FFF2-40B4-BE49-F238E27FC236}">
                <a16:creationId xmlns:a16="http://schemas.microsoft.com/office/drawing/2014/main" id="{DEE4767D-75F6-46EA-A32E-06D857A5BCF5}"/>
              </a:ext>
            </a:extLst>
          </p:cNvPr>
          <p:cNvPicPr>
            <a:picLocks noChangeAspect="1"/>
          </p:cNvPicPr>
          <p:nvPr/>
        </p:nvPicPr>
        <p:blipFill>
          <a:blip r:embed="rId2"/>
          <a:stretch>
            <a:fillRect/>
          </a:stretch>
        </p:blipFill>
        <p:spPr>
          <a:xfrm>
            <a:off x="628501" y="4157398"/>
            <a:ext cx="2181225" cy="2095500"/>
          </a:xfrm>
          <a:prstGeom prst="rect">
            <a:avLst/>
          </a:prstGeom>
        </p:spPr>
      </p:pic>
      <p:pic>
        <p:nvPicPr>
          <p:cNvPr id="30" name="Picture 29">
            <a:extLst>
              <a:ext uri="{FF2B5EF4-FFF2-40B4-BE49-F238E27FC236}">
                <a16:creationId xmlns:a16="http://schemas.microsoft.com/office/drawing/2014/main" id="{C4188EE8-D055-42CD-B3A2-3E6A202F0D2A}"/>
              </a:ext>
            </a:extLst>
          </p:cNvPr>
          <p:cNvPicPr>
            <a:picLocks noChangeAspect="1"/>
          </p:cNvPicPr>
          <p:nvPr/>
        </p:nvPicPr>
        <p:blipFill rotWithShape="1">
          <a:blip r:embed="rId3"/>
          <a:srcRect t="22891"/>
          <a:stretch/>
        </p:blipFill>
        <p:spPr>
          <a:xfrm>
            <a:off x="708428" y="1962071"/>
            <a:ext cx="2200275" cy="1557062"/>
          </a:xfrm>
          <a:prstGeom prst="rect">
            <a:avLst/>
          </a:prstGeom>
        </p:spPr>
      </p:pic>
      <p:pic>
        <p:nvPicPr>
          <p:cNvPr id="31" name="Picture 30">
            <a:extLst>
              <a:ext uri="{FF2B5EF4-FFF2-40B4-BE49-F238E27FC236}">
                <a16:creationId xmlns:a16="http://schemas.microsoft.com/office/drawing/2014/main" id="{A00AEB8C-BE97-4A91-A8C0-4DF9306EE73B}"/>
              </a:ext>
            </a:extLst>
          </p:cNvPr>
          <p:cNvPicPr>
            <a:picLocks noChangeAspect="1"/>
          </p:cNvPicPr>
          <p:nvPr/>
        </p:nvPicPr>
        <p:blipFill rotWithShape="1">
          <a:blip r:embed="rId4"/>
          <a:srcRect t="13163"/>
          <a:stretch/>
        </p:blipFill>
        <p:spPr>
          <a:xfrm>
            <a:off x="3738653" y="1886822"/>
            <a:ext cx="1731675" cy="1792907"/>
          </a:xfrm>
          <a:prstGeom prst="rect">
            <a:avLst/>
          </a:prstGeom>
        </p:spPr>
      </p:pic>
      <p:pic>
        <p:nvPicPr>
          <p:cNvPr id="33" name="Picture 32">
            <a:extLst>
              <a:ext uri="{FF2B5EF4-FFF2-40B4-BE49-F238E27FC236}">
                <a16:creationId xmlns:a16="http://schemas.microsoft.com/office/drawing/2014/main" id="{AE6A2FC1-E86F-44BA-A27C-88FC05D0D1E3}"/>
              </a:ext>
            </a:extLst>
          </p:cNvPr>
          <p:cNvPicPr>
            <a:picLocks noChangeAspect="1"/>
          </p:cNvPicPr>
          <p:nvPr/>
        </p:nvPicPr>
        <p:blipFill>
          <a:blip r:embed="rId5"/>
          <a:stretch>
            <a:fillRect/>
          </a:stretch>
        </p:blipFill>
        <p:spPr>
          <a:xfrm>
            <a:off x="3703473" y="4447082"/>
            <a:ext cx="2544887" cy="2088834"/>
          </a:xfrm>
          <a:prstGeom prst="rect">
            <a:avLst/>
          </a:prstGeom>
        </p:spPr>
      </p:pic>
      <p:pic>
        <p:nvPicPr>
          <p:cNvPr id="4" name="图片 3">
            <a:extLst>
              <a:ext uri="{FF2B5EF4-FFF2-40B4-BE49-F238E27FC236}">
                <a16:creationId xmlns:a16="http://schemas.microsoft.com/office/drawing/2014/main" id="{7A3A095A-1580-472A-8857-38DC932F0B6C}"/>
              </a:ext>
            </a:extLst>
          </p:cNvPr>
          <p:cNvPicPr>
            <a:picLocks noChangeAspect="1"/>
          </p:cNvPicPr>
          <p:nvPr/>
        </p:nvPicPr>
        <p:blipFill rotWithShape="1">
          <a:blip r:embed="rId6">
            <a:extLst>
              <a:ext uri="{28A0092B-C50C-407E-A947-70E740481C1C}">
                <a14:useLocalDpi xmlns:a14="http://schemas.microsoft.com/office/drawing/2010/main" val="0"/>
              </a:ext>
            </a:extLst>
          </a:blip>
          <a:srcRect l="2799" t="949"/>
          <a:stretch/>
        </p:blipFill>
        <p:spPr>
          <a:xfrm>
            <a:off x="6954473" y="2019187"/>
            <a:ext cx="4721674" cy="3722781"/>
          </a:xfrm>
          <a:prstGeom prst="rect">
            <a:avLst/>
          </a:prstGeom>
        </p:spPr>
      </p:pic>
    </p:spTree>
    <p:extLst>
      <p:ext uri="{BB962C8B-B14F-4D97-AF65-F5344CB8AC3E}">
        <p14:creationId xmlns:p14="http://schemas.microsoft.com/office/powerpoint/2010/main" val="284885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3695700" y="3070460"/>
            <a:ext cx="4800600" cy="1368190"/>
          </a:xfrm>
        </p:spPr>
        <p:txBody>
          <a:bodyPr/>
          <a:lstStyle/>
          <a:p>
            <a:r>
              <a:rPr lang="en-US" altLang="zh-CN" dirty="0"/>
              <a:t>Thanks</a:t>
            </a:r>
            <a:br>
              <a:rPr lang="en-US" altLang="zh-CN" dirty="0"/>
            </a:br>
            <a:endParaRPr lang="zh-CN" altLang="en-US" dirty="0"/>
          </a:p>
        </p:txBody>
      </p:sp>
      <p:sp>
        <p:nvSpPr>
          <p:cNvPr id="6" name="文本占位符 5"/>
          <p:cNvSpPr>
            <a:spLocks noGrp="1"/>
          </p:cNvSpPr>
          <p:nvPr>
            <p:ph type="body" sz="quarter" idx="10"/>
          </p:nvPr>
        </p:nvSpPr>
        <p:spPr>
          <a:xfrm>
            <a:off x="3695700" y="4438650"/>
            <a:ext cx="4800600" cy="1192123"/>
          </a:xfrm>
        </p:spPr>
        <p:txBody>
          <a:bodyPr/>
          <a:lstStyle/>
          <a:p>
            <a:r>
              <a:rPr lang="en-US" altLang="zh-CN" sz="1800" dirty="0"/>
              <a:t>Team 8</a:t>
            </a:r>
          </a:p>
        </p:txBody>
      </p:sp>
      <p:cxnSp>
        <p:nvCxnSpPr>
          <p:cNvPr id="3" name="直接连接符 2">
            <a:extLst>
              <a:ext uri="{FF2B5EF4-FFF2-40B4-BE49-F238E27FC236}">
                <a16:creationId xmlns:a16="http://schemas.microsoft.com/office/drawing/2014/main" id="{F43C362F-F804-497F-A88C-4DFEDDD28839}"/>
              </a:ext>
            </a:extLst>
          </p:cNvPr>
          <p:cNvCxnSpPr/>
          <p:nvPr/>
        </p:nvCxnSpPr>
        <p:spPr>
          <a:xfrm>
            <a:off x="3695700" y="4438650"/>
            <a:ext cx="4800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3600" dirty="0"/>
              <a:t>Leader</a:t>
            </a:r>
            <a:endParaRPr lang="zh-CN" altLang="en-US" sz="3600" dirty="0"/>
          </a:p>
        </p:txBody>
      </p:sp>
      <p:sp>
        <p:nvSpPr>
          <p:cNvPr id="6" name="文本占位符 5"/>
          <p:cNvSpPr>
            <a:spLocks noGrp="1"/>
          </p:cNvSpPr>
          <p:nvPr>
            <p:ph type="body" idx="1"/>
          </p:nvPr>
        </p:nvSpPr>
        <p:spPr>
          <a:xfrm>
            <a:off x="676814" y="3007298"/>
            <a:ext cx="5419185" cy="3376724"/>
          </a:xfrm>
        </p:spPr>
        <p:txBody>
          <a:bodyPr>
            <a:normAutofit/>
          </a:bodyPr>
          <a:lstStyle/>
          <a:p>
            <a:pPr lvl="0"/>
            <a:r>
              <a:rPr lang="en-US" altLang="zh-CN" sz="2800" dirty="0" err="1"/>
              <a:t>Fangzhou</a:t>
            </a:r>
            <a:r>
              <a:rPr lang="en-US" altLang="zh-CN" sz="2800" dirty="0"/>
              <a:t> Ye</a:t>
            </a:r>
          </a:p>
          <a:p>
            <a:pPr lvl="0"/>
            <a:r>
              <a:rPr lang="en-US" altLang="zh-CN" sz="2000" dirty="0"/>
              <a:t>Screenshots</a:t>
            </a:r>
          </a:p>
          <a:p>
            <a:pPr lvl="0"/>
            <a:r>
              <a:rPr lang="en-US" altLang="zh-CN" sz="2000" dirty="0"/>
              <a:t>Demo</a:t>
            </a:r>
          </a:p>
          <a:p>
            <a:pPr lvl="0"/>
            <a:r>
              <a:rPr lang="en-US" altLang="zh-CN" sz="2000" dirty="0"/>
              <a:t>Software Engineering</a:t>
            </a:r>
          </a:p>
          <a:p>
            <a:pPr lvl="0"/>
            <a:r>
              <a:rPr lang="en-US" altLang="zh-CN" sz="2000" dirty="0"/>
              <a:t>Security</a:t>
            </a:r>
          </a:p>
          <a:p>
            <a:pPr lvl="0"/>
            <a:r>
              <a:rPr lang="en-US" altLang="zh-CN" sz="2000" dirty="0"/>
              <a:t>Extra Contribution</a:t>
            </a:r>
          </a:p>
          <a:p>
            <a:pPr lvl="0"/>
            <a:endParaRPr lang="zh-CN" altLang="en-US" sz="2800" dirty="0"/>
          </a:p>
        </p:txBody>
      </p:sp>
      <p:sp>
        <p:nvSpPr>
          <p:cNvPr id="8" name="文本框 7">
            <a:extLst>
              <a:ext uri="{FF2B5EF4-FFF2-40B4-BE49-F238E27FC236}">
                <a16:creationId xmlns:a16="http://schemas.microsoft.com/office/drawing/2014/main" id="{E4DFB691-3E95-4612-A5D9-5AA9655B27DC}"/>
              </a:ext>
            </a:extLst>
          </p:cNvPr>
          <p:cNvSpPr txBox="1"/>
          <p:nvPr/>
        </p:nvSpPr>
        <p:spPr>
          <a:xfrm>
            <a:off x="10429875" y="4692500"/>
            <a:ext cx="1090613" cy="1444775"/>
          </a:xfrm>
          <a:prstGeom prst="rect">
            <a:avLst/>
          </a:prstGeom>
          <a:noFill/>
        </p:spPr>
        <p:txBody>
          <a:bodyPr wrap="none" rtlCol="0">
            <a:prstTxWarp prst="textPlain">
              <a:avLst/>
            </a:prstTxWarp>
            <a:spAutoFit/>
          </a:bodyPr>
          <a:lstStyle/>
          <a:p>
            <a:r>
              <a:rPr lang="en-US" altLang="zh-CN" dirty="0">
                <a:solidFill>
                  <a:schemeClr val="accent1">
                    <a:lumMod val="20000"/>
                    <a:lumOff val="80000"/>
                  </a:schemeClr>
                </a:solidFill>
                <a:latin typeface="Impact" panose="020B0806030902050204" pitchFamily="34" charset="0"/>
                <a:ea typeface="微软雅黑" panose="020B0503020204020204" pitchFamily="34" charset="-122"/>
              </a:rPr>
              <a:t>01</a:t>
            </a:r>
            <a:endParaRPr lang="zh-CN" altLang="en-US" dirty="0">
              <a:solidFill>
                <a:schemeClr val="accent1">
                  <a:lumMod val="20000"/>
                  <a:lumOff val="80000"/>
                </a:schemeClr>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32759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C0FD2-01C7-458F-86CD-36CA240D2645}"/>
              </a:ext>
            </a:extLst>
          </p:cNvPr>
          <p:cNvSpPr>
            <a:spLocks noGrp="1"/>
          </p:cNvSpPr>
          <p:nvPr>
            <p:ph type="title"/>
          </p:nvPr>
        </p:nvSpPr>
        <p:spPr/>
        <p:txBody>
          <a:bodyPr/>
          <a:lstStyle/>
          <a:p>
            <a:r>
              <a:rPr lang="en-US" altLang="zh-CN" dirty="0"/>
              <a:t>Company Information Screenshot</a:t>
            </a:r>
            <a:endParaRPr lang="zh-CN" altLang="en-US" dirty="0"/>
          </a:p>
        </p:txBody>
      </p:sp>
      <p:pic>
        <p:nvPicPr>
          <p:cNvPr id="3" name="图片 2">
            <a:extLst>
              <a:ext uri="{FF2B5EF4-FFF2-40B4-BE49-F238E27FC236}">
                <a16:creationId xmlns:a16="http://schemas.microsoft.com/office/drawing/2014/main" id="{BC3B69DF-F8B5-4654-8154-4D3EF083B4C6}"/>
              </a:ext>
            </a:extLst>
          </p:cNvPr>
          <p:cNvPicPr>
            <a:picLocks noChangeAspect="1"/>
          </p:cNvPicPr>
          <p:nvPr/>
        </p:nvPicPr>
        <p:blipFill>
          <a:blip r:embed="rId2"/>
          <a:stretch>
            <a:fillRect/>
          </a:stretch>
        </p:blipFill>
        <p:spPr>
          <a:xfrm>
            <a:off x="2576424" y="2633662"/>
            <a:ext cx="7743825" cy="1590675"/>
          </a:xfrm>
          <a:prstGeom prst="rect">
            <a:avLst/>
          </a:prstGeom>
        </p:spPr>
      </p:pic>
    </p:spTree>
    <p:extLst>
      <p:ext uri="{BB962C8B-B14F-4D97-AF65-F5344CB8AC3E}">
        <p14:creationId xmlns:p14="http://schemas.microsoft.com/office/powerpoint/2010/main" val="306501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C0FD2-01C7-458F-86CD-36CA240D2645}"/>
              </a:ext>
            </a:extLst>
          </p:cNvPr>
          <p:cNvSpPr>
            <a:spLocks noGrp="1"/>
          </p:cNvSpPr>
          <p:nvPr>
            <p:ph type="title"/>
          </p:nvPr>
        </p:nvSpPr>
        <p:spPr/>
        <p:txBody>
          <a:bodyPr/>
          <a:lstStyle/>
          <a:p>
            <a:r>
              <a:rPr lang="en-US" altLang="zh-CN" dirty="0"/>
              <a:t>30-day Report Screenshot</a:t>
            </a:r>
            <a:endParaRPr lang="zh-CN" altLang="en-US" dirty="0"/>
          </a:p>
        </p:txBody>
      </p:sp>
      <p:pic>
        <p:nvPicPr>
          <p:cNvPr id="4" name="图片 3">
            <a:extLst>
              <a:ext uri="{FF2B5EF4-FFF2-40B4-BE49-F238E27FC236}">
                <a16:creationId xmlns:a16="http://schemas.microsoft.com/office/drawing/2014/main" id="{260620AE-EEE3-420D-8694-C36DAE206275}"/>
              </a:ext>
            </a:extLst>
          </p:cNvPr>
          <p:cNvPicPr>
            <a:picLocks noChangeAspect="1"/>
          </p:cNvPicPr>
          <p:nvPr/>
        </p:nvPicPr>
        <p:blipFill>
          <a:blip r:embed="rId2"/>
          <a:stretch>
            <a:fillRect/>
          </a:stretch>
        </p:blipFill>
        <p:spPr>
          <a:xfrm>
            <a:off x="741977" y="1200857"/>
            <a:ext cx="4614997" cy="5078302"/>
          </a:xfrm>
          <a:prstGeom prst="rect">
            <a:avLst/>
          </a:prstGeom>
        </p:spPr>
      </p:pic>
      <p:pic>
        <p:nvPicPr>
          <p:cNvPr id="5" name="图片 4">
            <a:extLst>
              <a:ext uri="{FF2B5EF4-FFF2-40B4-BE49-F238E27FC236}">
                <a16:creationId xmlns:a16="http://schemas.microsoft.com/office/drawing/2014/main" id="{E45D6913-8E1B-48A4-B608-94664BE700BD}"/>
              </a:ext>
            </a:extLst>
          </p:cNvPr>
          <p:cNvPicPr>
            <a:picLocks noChangeAspect="1"/>
          </p:cNvPicPr>
          <p:nvPr/>
        </p:nvPicPr>
        <p:blipFill>
          <a:blip r:embed="rId3"/>
          <a:stretch>
            <a:fillRect/>
          </a:stretch>
        </p:blipFill>
        <p:spPr>
          <a:xfrm>
            <a:off x="6095205" y="1451295"/>
            <a:ext cx="4821277" cy="4827864"/>
          </a:xfrm>
          <a:prstGeom prst="rect">
            <a:avLst/>
          </a:prstGeom>
        </p:spPr>
      </p:pic>
    </p:spTree>
    <p:extLst>
      <p:ext uri="{BB962C8B-B14F-4D97-AF65-F5344CB8AC3E}">
        <p14:creationId xmlns:p14="http://schemas.microsoft.com/office/powerpoint/2010/main" val="154710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C0FD2-01C7-458F-86CD-36CA240D2645}"/>
              </a:ext>
            </a:extLst>
          </p:cNvPr>
          <p:cNvSpPr>
            <a:spLocks noGrp="1"/>
          </p:cNvSpPr>
          <p:nvPr>
            <p:ph type="title"/>
          </p:nvPr>
        </p:nvSpPr>
        <p:spPr/>
        <p:txBody>
          <a:bodyPr/>
          <a:lstStyle/>
          <a:p>
            <a:r>
              <a:rPr lang="en-US" altLang="zh-CN" dirty="0"/>
              <a:t>Statistical Information Screenshot</a:t>
            </a:r>
            <a:endParaRPr lang="zh-CN" altLang="en-US" dirty="0"/>
          </a:p>
        </p:txBody>
      </p:sp>
      <p:pic>
        <p:nvPicPr>
          <p:cNvPr id="3" name="图片 2">
            <a:extLst>
              <a:ext uri="{FF2B5EF4-FFF2-40B4-BE49-F238E27FC236}">
                <a16:creationId xmlns:a16="http://schemas.microsoft.com/office/drawing/2014/main" id="{2AD1C3D7-226E-4AB2-988D-19AEBB392A7F}"/>
              </a:ext>
            </a:extLst>
          </p:cNvPr>
          <p:cNvPicPr>
            <a:picLocks noChangeAspect="1"/>
          </p:cNvPicPr>
          <p:nvPr/>
        </p:nvPicPr>
        <p:blipFill>
          <a:blip r:embed="rId2"/>
          <a:stretch>
            <a:fillRect/>
          </a:stretch>
        </p:blipFill>
        <p:spPr>
          <a:xfrm>
            <a:off x="2419350" y="2185987"/>
            <a:ext cx="7353300" cy="2486025"/>
          </a:xfrm>
          <a:prstGeom prst="rect">
            <a:avLst/>
          </a:prstGeom>
        </p:spPr>
      </p:pic>
    </p:spTree>
    <p:extLst>
      <p:ext uri="{BB962C8B-B14F-4D97-AF65-F5344CB8AC3E}">
        <p14:creationId xmlns:p14="http://schemas.microsoft.com/office/powerpoint/2010/main" val="246036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C0FD2-01C7-458F-86CD-36CA240D2645}"/>
              </a:ext>
            </a:extLst>
          </p:cNvPr>
          <p:cNvSpPr>
            <a:spLocks noGrp="1"/>
          </p:cNvSpPr>
          <p:nvPr>
            <p:ph type="title"/>
          </p:nvPr>
        </p:nvSpPr>
        <p:spPr/>
        <p:txBody>
          <a:bodyPr/>
          <a:lstStyle/>
          <a:p>
            <a:r>
              <a:rPr lang="en-US" altLang="zh-CN" dirty="0"/>
              <a:t>Chart Screenshot</a:t>
            </a:r>
            <a:endParaRPr lang="zh-CN" altLang="en-US" dirty="0"/>
          </a:p>
        </p:txBody>
      </p:sp>
      <p:pic>
        <p:nvPicPr>
          <p:cNvPr id="3" name="图片 2">
            <a:extLst>
              <a:ext uri="{FF2B5EF4-FFF2-40B4-BE49-F238E27FC236}">
                <a16:creationId xmlns:a16="http://schemas.microsoft.com/office/drawing/2014/main" id="{7135380C-3DEF-49D9-B71F-031EA1C6D04B}"/>
              </a:ext>
            </a:extLst>
          </p:cNvPr>
          <p:cNvPicPr>
            <a:picLocks noChangeAspect="1"/>
          </p:cNvPicPr>
          <p:nvPr/>
        </p:nvPicPr>
        <p:blipFill>
          <a:blip r:embed="rId2"/>
          <a:stretch>
            <a:fillRect/>
          </a:stretch>
        </p:blipFill>
        <p:spPr>
          <a:xfrm>
            <a:off x="2499919" y="1357441"/>
            <a:ext cx="6958012" cy="5239190"/>
          </a:xfrm>
          <a:prstGeom prst="rect">
            <a:avLst/>
          </a:prstGeom>
        </p:spPr>
      </p:pic>
    </p:spTree>
    <p:extLst>
      <p:ext uri="{BB962C8B-B14F-4D97-AF65-F5344CB8AC3E}">
        <p14:creationId xmlns:p14="http://schemas.microsoft.com/office/powerpoint/2010/main" val="323686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C0FD2-01C7-458F-86CD-36CA240D2645}"/>
              </a:ext>
            </a:extLst>
          </p:cNvPr>
          <p:cNvSpPr>
            <a:spLocks noGrp="1"/>
          </p:cNvSpPr>
          <p:nvPr>
            <p:ph type="title"/>
          </p:nvPr>
        </p:nvSpPr>
        <p:spPr/>
        <p:txBody>
          <a:bodyPr/>
          <a:lstStyle/>
          <a:p>
            <a:r>
              <a:rPr lang="en-US" altLang="zh-CN" dirty="0"/>
              <a:t>Real Demo</a:t>
            </a:r>
            <a:endParaRPr lang="zh-CN" altLang="en-US" dirty="0"/>
          </a:p>
        </p:txBody>
      </p:sp>
      <p:sp>
        <p:nvSpPr>
          <p:cNvPr id="4" name="文本框 3">
            <a:extLst>
              <a:ext uri="{FF2B5EF4-FFF2-40B4-BE49-F238E27FC236}">
                <a16:creationId xmlns:a16="http://schemas.microsoft.com/office/drawing/2014/main" id="{B7F62F1F-41F1-4741-ADA6-F94A6FE3D93B}"/>
              </a:ext>
            </a:extLst>
          </p:cNvPr>
          <p:cNvSpPr txBox="1"/>
          <p:nvPr/>
        </p:nvSpPr>
        <p:spPr>
          <a:xfrm>
            <a:off x="3229761" y="3244334"/>
            <a:ext cx="5276675" cy="369332"/>
          </a:xfrm>
          <a:prstGeom prst="rect">
            <a:avLst/>
          </a:prstGeom>
          <a:noFill/>
        </p:spPr>
        <p:txBody>
          <a:bodyPr wrap="square" rtlCol="0">
            <a:spAutoFit/>
          </a:bodyPr>
          <a:lstStyle/>
          <a:p>
            <a:r>
              <a:rPr lang="en-US" dirty="0">
                <a:hlinkClick r:id="rId2"/>
              </a:rPr>
              <a:t>https://iex.yefangzhou1997.monster/</a:t>
            </a:r>
            <a:endParaRPr lang="en-US" dirty="0"/>
          </a:p>
        </p:txBody>
      </p:sp>
    </p:spTree>
    <p:extLst>
      <p:ext uri="{BB962C8B-B14F-4D97-AF65-F5344CB8AC3E}">
        <p14:creationId xmlns:p14="http://schemas.microsoft.com/office/powerpoint/2010/main" val="158352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C0FD2-01C7-458F-86CD-36CA240D2645}"/>
              </a:ext>
            </a:extLst>
          </p:cNvPr>
          <p:cNvSpPr>
            <a:spLocks noGrp="1"/>
          </p:cNvSpPr>
          <p:nvPr>
            <p:ph type="title"/>
          </p:nvPr>
        </p:nvSpPr>
        <p:spPr/>
        <p:txBody>
          <a:bodyPr/>
          <a:lstStyle/>
          <a:p>
            <a:r>
              <a:rPr lang="en-US" altLang="zh-CN" dirty="0"/>
              <a:t>Software Engineering</a:t>
            </a:r>
            <a:endParaRPr lang="zh-CN" altLang="en-US" dirty="0"/>
          </a:p>
        </p:txBody>
      </p:sp>
      <p:grpSp>
        <p:nvGrpSpPr>
          <p:cNvPr id="5" name="3b435c93-09b2-4866-87ab-f3c5080cff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8A688B8-F3A0-4155-847F-802DB0DA1211}"/>
              </a:ext>
            </a:extLst>
          </p:cNvPr>
          <p:cNvGrpSpPr>
            <a:grpSpLocks noChangeAspect="1"/>
          </p:cNvGrpSpPr>
          <p:nvPr>
            <p:custDataLst>
              <p:tags r:id="rId1"/>
            </p:custDataLst>
          </p:nvPr>
        </p:nvGrpSpPr>
        <p:grpSpPr>
          <a:xfrm>
            <a:off x="1055440" y="1472042"/>
            <a:ext cx="10081120" cy="4249249"/>
            <a:chOff x="1055440" y="1472043"/>
            <a:chExt cx="10081120" cy="3917037"/>
          </a:xfrm>
        </p:grpSpPr>
        <p:sp>
          <p:nvSpPr>
            <p:cNvPr id="6" name="iṧḷïďè">
              <a:extLst>
                <a:ext uri="{FF2B5EF4-FFF2-40B4-BE49-F238E27FC236}">
                  <a16:creationId xmlns:a16="http://schemas.microsoft.com/office/drawing/2014/main" id="{350A1B27-6597-4A1B-BA9C-64B27A054381}"/>
                </a:ext>
              </a:extLst>
            </p:cNvPr>
            <p:cNvSpPr/>
            <p:nvPr/>
          </p:nvSpPr>
          <p:spPr>
            <a:xfrm>
              <a:off x="1055440" y="1472043"/>
              <a:ext cx="10081120" cy="1230537"/>
            </a:xfrm>
            <a:prstGeom prst="rect">
              <a:avLst/>
            </a:prstGeom>
            <a:solidFill>
              <a:schemeClr val="bg1">
                <a:lumMod val="95000"/>
                <a:alpha val="40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50000"/>
                </a:lnSpc>
              </a:pPr>
              <a:endParaRPr lang="en-US" altLang="zh-CN" sz="1200" dirty="0">
                <a:solidFill>
                  <a:schemeClr val="tx1"/>
                </a:solidFill>
              </a:endParaRPr>
            </a:p>
            <a:p>
              <a:pPr algn="ctr">
                <a:lnSpc>
                  <a:spcPct val="150000"/>
                </a:lnSpc>
              </a:pPr>
              <a:r>
                <a:rPr lang="en-US" altLang="zh-CN" sz="1600" b="1" dirty="0">
                  <a:solidFill>
                    <a:schemeClr val="tx1"/>
                  </a:solidFill>
                </a:rPr>
                <a:t>Agile Software Development</a:t>
              </a:r>
            </a:p>
            <a:p>
              <a:pPr algn="ctr">
                <a:lnSpc>
                  <a:spcPct val="150000"/>
                </a:lnSpc>
              </a:pPr>
              <a:endParaRPr lang="en-US" altLang="zh-CN" sz="1400" b="1" dirty="0">
                <a:solidFill>
                  <a:schemeClr val="tx1"/>
                </a:solidFill>
              </a:endParaRPr>
            </a:p>
          </p:txBody>
        </p:sp>
        <p:grpSp>
          <p:nvGrpSpPr>
            <p:cNvPr id="7" name="îś1îḑé">
              <a:extLst>
                <a:ext uri="{FF2B5EF4-FFF2-40B4-BE49-F238E27FC236}">
                  <a16:creationId xmlns:a16="http://schemas.microsoft.com/office/drawing/2014/main" id="{67B0A6E3-2472-4594-B30A-0030F6806B76}"/>
                </a:ext>
              </a:extLst>
            </p:cNvPr>
            <p:cNvGrpSpPr/>
            <p:nvPr/>
          </p:nvGrpSpPr>
          <p:grpSpPr>
            <a:xfrm>
              <a:off x="1343744" y="3342099"/>
              <a:ext cx="816573" cy="816571"/>
              <a:chOff x="1667508" y="3320988"/>
              <a:chExt cx="816573" cy="816571"/>
            </a:xfrm>
          </p:grpSpPr>
          <p:sp>
            <p:nvSpPr>
              <p:cNvPr id="29" name="iṥlîḍê">
                <a:extLst>
                  <a:ext uri="{FF2B5EF4-FFF2-40B4-BE49-F238E27FC236}">
                    <a16:creationId xmlns:a16="http://schemas.microsoft.com/office/drawing/2014/main" id="{03B33BDD-4973-4018-90D5-FEA9461864B0}"/>
                  </a:ext>
                </a:extLst>
              </p:cNvPr>
              <p:cNvSpPr/>
              <p:nvPr/>
            </p:nvSpPr>
            <p:spPr>
              <a:xfrm>
                <a:off x="1667508" y="3320988"/>
                <a:ext cx="816573" cy="816571"/>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ïṥliḑé">
                <a:extLst>
                  <a:ext uri="{FF2B5EF4-FFF2-40B4-BE49-F238E27FC236}">
                    <a16:creationId xmlns:a16="http://schemas.microsoft.com/office/drawing/2014/main" id="{26A73E65-3998-4514-BC9B-F43A3D546E56}"/>
                  </a:ext>
                </a:extLst>
              </p:cNvPr>
              <p:cNvSpPr/>
              <p:nvPr/>
            </p:nvSpPr>
            <p:spPr bwMode="auto">
              <a:xfrm>
                <a:off x="1865134" y="3518613"/>
                <a:ext cx="421321" cy="421321"/>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p:spPr>
            <p:txBody>
              <a:bodyPr anchor="ctr"/>
              <a:lstStyle/>
              <a:p>
                <a:pPr algn="ctr"/>
                <a:endParaRPr/>
              </a:p>
            </p:txBody>
          </p:sp>
        </p:grpSp>
        <p:grpSp>
          <p:nvGrpSpPr>
            <p:cNvPr id="8" name="ïsḻîde">
              <a:extLst>
                <a:ext uri="{FF2B5EF4-FFF2-40B4-BE49-F238E27FC236}">
                  <a16:creationId xmlns:a16="http://schemas.microsoft.com/office/drawing/2014/main" id="{8DC8E958-ECC1-49E6-B29B-AAF9E5C7EF88}"/>
                </a:ext>
              </a:extLst>
            </p:cNvPr>
            <p:cNvGrpSpPr/>
            <p:nvPr/>
          </p:nvGrpSpPr>
          <p:grpSpPr>
            <a:xfrm>
              <a:off x="2252595" y="3237575"/>
              <a:ext cx="3431920" cy="822313"/>
              <a:chOff x="2576359" y="3288596"/>
              <a:chExt cx="3431920" cy="822313"/>
            </a:xfrm>
          </p:grpSpPr>
          <p:sp>
            <p:nvSpPr>
              <p:cNvPr id="27" name="ïṣ1îḍé">
                <a:extLst>
                  <a:ext uri="{FF2B5EF4-FFF2-40B4-BE49-F238E27FC236}">
                    <a16:creationId xmlns:a16="http://schemas.microsoft.com/office/drawing/2014/main" id="{F62361BC-134B-48FA-87AE-50199E557F19}"/>
                  </a:ext>
                </a:extLst>
              </p:cNvPr>
              <p:cNvSpPr txBox="1"/>
              <p:nvPr/>
            </p:nvSpPr>
            <p:spPr>
              <a:xfrm>
                <a:off x="2576359" y="3288596"/>
                <a:ext cx="3431919" cy="388226"/>
              </a:xfrm>
              <a:prstGeom prst="rect">
                <a:avLst/>
              </a:prstGeom>
              <a:noFill/>
            </p:spPr>
            <p:txBody>
              <a:bodyPr wrap="none" lIns="90000" tIns="46800" rIns="90000" bIns="46800" anchor="b" anchorCtr="0">
                <a:normAutofit/>
              </a:bodyPr>
              <a:lstStyle/>
              <a:p>
                <a:r>
                  <a:rPr lang="en-US" altLang="zh-CN" b="1" dirty="0"/>
                  <a:t>Small-sized project</a:t>
                </a:r>
                <a:endParaRPr lang="zh-CN" altLang="en-US" b="1" dirty="0"/>
              </a:p>
            </p:txBody>
          </p:sp>
          <p:sp>
            <p:nvSpPr>
              <p:cNvPr id="28" name="íṧļïḓe">
                <a:extLst>
                  <a:ext uri="{FF2B5EF4-FFF2-40B4-BE49-F238E27FC236}">
                    <a16:creationId xmlns:a16="http://schemas.microsoft.com/office/drawing/2014/main" id="{3A890E0D-1250-44DC-AD91-4D5D3D4EE9FD}"/>
                  </a:ext>
                </a:extLst>
              </p:cNvPr>
              <p:cNvSpPr txBox="1"/>
              <p:nvPr/>
            </p:nvSpPr>
            <p:spPr>
              <a:xfrm>
                <a:off x="2576360" y="3742384"/>
                <a:ext cx="3431919" cy="368525"/>
              </a:xfrm>
              <a:prstGeom prst="rect">
                <a:avLst/>
              </a:prstGeom>
            </p:spPr>
            <p:txBody>
              <a:bodyPr vert="horz" wrap="square" lIns="90000" tIns="46800" rIns="90000" bIns="46800" anchor="ctr" anchorCtr="0">
                <a:noAutofit/>
              </a:bodyPr>
              <a:lstStyle/>
              <a:p>
                <a:pPr>
                  <a:lnSpc>
                    <a:spcPct val="120000"/>
                  </a:lnSpc>
                </a:pPr>
                <a:r>
                  <a:rPr lang="en-US" altLang="zh-CN" sz="1200" dirty="0"/>
                  <a:t>Choose Agile Method</a:t>
                </a:r>
              </a:p>
            </p:txBody>
          </p:sp>
        </p:grpSp>
        <p:grpSp>
          <p:nvGrpSpPr>
            <p:cNvPr id="9" name="ïṥḷîḋe">
              <a:extLst>
                <a:ext uri="{FF2B5EF4-FFF2-40B4-BE49-F238E27FC236}">
                  <a16:creationId xmlns:a16="http://schemas.microsoft.com/office/drawing/2014/main" id="{6860AF70-29CD-4DB7-B749-64E16C6B6651}"/>
                </a:ext>
              </a:extLst>
            </p:cNvPr>
            <p:cNvGrpSpPr/>
            <p:nvPr/>
          </p:nvGrpSpPr>
          <p:grpSpPr>
            <a:xfrm>
              <a:off x="1343744" y="4572509"/>
              <a:ext cx="816573" cy="816571"/>
              <a:chOff x="1667508" y="4572509"/>
              <a:chExt cx="816573" cy="816571"/>
            </a:xfrm>
          </p:grpSpPr>
          <p:sp>
            <p:nvSpPr>
              <p:cNvPr id="25" name="íśḻiḓè">
                <a:extLst>
                  <a:ext uri="{FF2B5EF4-FFF2-40B4-BE49-F238E27FC236}">
                    <a16:creationId xmlns:a16="http://schemas.microsoft.com/office/drawing/2014/main" id="{6BDFE75B-1019-4100-B29E-46ED25251368}"/>
                  </a:ext>
                </a:extLst>
              </p:cNvPr>
              <p:cNvSpPr/>
              <p:nvPr/>
            </p:nvSpPr>
            <p:spPr>
              <a:xfrm>
                <a:off x="1667508" y="4572509"/>
                <a:ext cx="816573" cy="816571"/>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îṧ1iďè">
                <a:extLst>
                  <a:ext uri="{FF2B5EF4-FFF2-40B4-BE49-F238E27FC236}">
                    <a16:creationId xmlns:a16="http://schemas.microsoft.com/office/drawing/2014/main" id="{6DFEA473-06EA-40D6-888B-8FAB73BB9894}"/>
                  </a:ext>
                </a:extLst>
              </p:cNvPr>
              <p:cNvSpPr/>
              <p:nvPr/>
            </p:nvSpPr>
            <p:spPr bwMode="auto">
              <a:xfrm>
                <a:off x="1865134" y="4770134"/>
                <a:ext cx="421321" cy="42132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chemeClr val="bg1"/>
              </a:solidFill>
              <a:ln>
                <a:noFill/>
              </a:ln>
            </p:spPr>
            <p:txBody>
              <a:bodyPr anchor="ctr"/>
              <a:lstStyle/>
              <a:p>
                <a:pPr algn="ctr"/>
                <a:endParaRPr/>
              </a:p>
            </p:txBody>
          </p:sp>
        </p:grpSp>
        <p:grpSp>
          <p:nvGrpSpPr>
            <p:cNvPr id="10" name="íşļîďê">
              <a:extLst>
                <a:ext uri="{FF2B5EF4-FFF2-40B4-BE49-F238E27FC236}">
                  <a16:creationId xmlns:a16="http://schemas.microsoft.com/office/drawing/2014/main" id="{F89F150C-5C78-4B59-87CF-BC936903DA44}"/>
                </a:ext>
              </a:extLst>
            </p:cNvPr>
            <p:cNvGrpSpPr/>
            <p:nvPr/>
          </p:nvGrpSpPr>
          <p:grpSpPr>
            <a:xfrm>
              <a:off x="2252595" y="4376513"/>
              <a:ext cx="3431920" cy="920501"/>
              <a:chOff x="2576359" y="4403752"/>
              <a:chExt cx="3431920" cy="920501"/>
            </a:xfrm>
          </p:grpSpPr>
          <p:sp>
            <p:nvSpPr>
              <p:cNvPr id="23" name="iŝļíḍè">
                <a:extLst>
                  <a:ext uri="{FF2B5EF4-FFF2-40B4-BE49-F238E27FC236}">
                    <a16:creationId xmlns:a16="http://schemas.microsoft.com/office/drawing/2014/main" id="{ED158DA7-CF10-4707-9888-80B6DCD41313}"/>
                  </a:ext>
                </a:extLst>
              </p:cNvPr>
              <p:cNvSpPr txBox="1"/>
              <p:nvPr/>
            </p:nvSpPr>
            <p:spPr>
              <a:xfrm>
                <a:off x="2576359" y="4403752"/>
                <a:ext cx="3431919" cy="388226"/>
              </a:xfrm>
              <a:prstGeom prst="rect">
                <a:avLst/>
              </a:prstGeom>
              <a:noFill/>
            </p:spPr>
            <p:txBody>
              <a:bodyPr wrap="none" lIns="90000" tIns="46800" rIns="90000" bIns="46800" anchor="b" anchorCtr="0">
                <a:normAutofit/>
              </a:bodyPr>
              <a:lstStyle/>
              <a:p>
                <a:r>
                  <a:rPr lang="en-US" altLang="zh-CN" b="1" dirty="0"/>
                  <a:t>Scrum</a:t>
                </a:r>
                <a:endParaRPr lang="zh-CN" altLang="en-US" b="1" dirty="0"/>
              </a:p>
            </p:txBody>
          </p:sp>
          <p:sp>
            <p:nvSpPr>
              <p:cNvPr id="24" name="iṩľiḑé">
                <a:extLst>
                  <a:ext uri="{FF2B5EF4-FFF2-40B4-BE49-F238E27FC236}">
                    <a16:creationId xmlns:a16="http://schemas.microsoft.com/office/drawing/2014/main" id="{7502EEBE-747A-4F48-9AD7-0ECDCA216575}"/>
                  </a:ext>
                </a:extLst>
              </p:cNvPr>
              <p:cNvSpPr txBox="1"/>
              <p:nvPr/>
            </p:nvSpPr>
            <p:spPr>
              <a:xfrm>
                <a:off x="2576360" y="4955728"/>
                <a:ext cx="3431919" cy="368525"/>
              </a:xfrm>
              <a:prstGeom prst="rect">
                <a:avLst/>
              </a:prstGeom>
            </p:spPr>
            <p:txBody>
              <a:bodyPr vert="horz" wrap="square" lIns="90000" tIns="46800" rIns="90000" bIns="46800" anchor="ctr" anchorCtr="0">
                <a:noAutofit/>
              </a:bodyPr>
              <a:lstStyle/>
              <a:p>
                <a:pPr>
                  <a:lnSpc>
                    <a:spcPct val="120000"/>
                  </a:lnSpc>
                </a:pPr>
                <a:r>
                  <a:rPr lang="en-US" altLang="zh-CN" sz="1200" dirty="0"/>
                  <a:t>GitHub Discussion &amp; face-to face meeting.</a:t>
                </a:r>
              </a:p>
              <a:p>
                <a:pPr>
                  <a:lnSpc>
                    <a:spcPct val="120000"/>
                  </a:lnSpc>
                </a:pPr>
                <a:r>
                  <a:rPr lang="en-US" altLang="zh-CN" sz="1200" dirty="0"/>
                  <a:t>Teach</a:t>
                </a:r>
              </a:p>
            </p:txBody>
          </p:sp>
        </p:grpSp>
        <p:grpSp>
          <p:nvGrpSpPr>
            <p:cNvPr id="11" name="íṧľíďè">
              <a:extLst>
                <a:ext uri="{FF2B5EF4-FFF2-40B4-BE49-F238E27FC236}">
                  <a16:creationId xmlns:a16="http://schemas.microsoft.com/office/drawing/2014/main" id="{8F3584DD-3C7D-4397-B3B8-30E2EC0DC5B0}"/>
                </a:ext>
              </a:extLst>
            </p:cNvPr>
            <p:cNvGrpSpPr/>
            <p:nvPr/>
          </p:nvGrpSpPr>
          <p:grpSpPr>
            <a:xfrm>
              <a:off x="6599765" y="3342099"/>
              <a:ext cx="816573" cy="816571"/>
              <a:chOff x="7103530" y="3320988"/>
              <a:chExt cx="816573" cy="816571"/>
            </a:xfrm>
          </p:grpSpPr>
          <p:sp>
            <p:nvSpPr>
              <p:cNvPr id="21" name="îṩliḍe">
                <a:extLst>
                  <a:ext uri="{FF2B5EF4-FFF2-40B4-BE49-F238E27FC236}">
                    <a16:creationId xmlns:a16="http://schemas.microsoft.com/office/drawing/2014/main" id="{190E078B-A741-4389-9F80-6625F874E601}"/>
                  </a:ext>
                </a:extLst>
              </p:cNvPr>
              <p:cNvSpPr/>
              <p:nvPr/>
            </p:nvSpPr>
            <p:spPr>
              <a:xfrm>
                <a:off x="7103530" y="3320988"/>
                <a:ext cx="816573" cy="816571"/>
              </a:xfrm>
              <a:prstGeom prst="ellipse">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îṡḷïḍe">
                <a:extLst>
                  <a:ext uri="{FF2B5EF4-FFF2-40B4-BE49-F238E27FC236}">
                    <a16:creationId xmlns:a16="http://schemas.microsoft.com/office/drawing/2014/main" id="{3C8927A8-6848-44C8-88A8-6E4943B1092D}"/>
                  </a:ext>
                </a:extLst>
              </p:cNvPr>
              <p:cNvSpPr/>
              <p:nvPr/>
            </p:nvSpPr>
            <p:spPr bwMode="auto">
              <a:xfrm>
                <a:off x="7301156" y="3518612"/>
                <a:ext cx="421321" cy="421321"/>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a:p>
            </p:txBody>
          </p:sp>
        </p:grpSp>
        <p:grpSp>
          <p:nvGrpSpPr>
            <p:cNvPr id="12" name="íṣ1ïḑè">
              <a:extLst>
                <a:ext uri="{FF2B5EF4-FFF2-40B4-BE49-F238E27FC236}">
                  <a16:creationId xmlns:a16="http://schemas.microsoft.com/office/drawing/2014/main" id="{4F671898-66D9-4129-9DAC-61EC52A2C9EA}"/>
                </a:ext>
              </a:extLst>
            </p:cNvPr>
            <p:cNvGrpSpPr/>
            <p:nvPr/>
          </p:nvGrpSpPr>
          <p:grpSpPr>
            <a:xfrm>
              <a:off x="7500227" y="3271399"/>
              <a:ext cx="3545656" cy="812594"/>
              <a:chOff x="8003992" y="3322420"/>
              <a:chExt cx="3545656" cy="812594"/>
            </a:xfrm>
          </p:grpSpPr>
          <p:sp>
            <p:nvSpPr>
              <p:cNvPr id="19" name="işḷïḍê">
                <a:extLst>
                  <a:ext uri="{FF2B5EF4-FFF2-40B4-BE49-F238E27FC236}">
                    <a16:creationId xmlns:a16="http://schemas.microsoft.com/office/drawing/2014/main" id="{D7DF3DBC-648A-4E3F-A7AE-CE7F7F33D41E}"/>
                  </a:ext>
                </a:extLst>
              </p:cNvPr>
              <p:cNvSpPr txBox="1"/>
              <p:nvPr/>
            </p:nvSpPr>
            <p:spPr>
              <a:xfrm>
                <a:off x="8003992" y="3322420"/>
                <a:ext cx="3431919" cy="388226"/>
              </a:xfrm>
              <a:prstGeom prst="rect">
                <a:avLst/>
              </a:prstGeom>
              <a:noFill/>
            </p:spPr>
            <p:txBody>
              <a:bodyPr wrap="none" lIns="90000" tIns="46800" rIns="90000" bIns="46800" anchor="b" anchorCtr="0">
                <a:normAutofit/>
              </a:bodyPr>
              <a:lstStyle/>
              <a:p>
                <a:r>
                  <a:rPr lang="en-US" altLang="zh-CN" b="1" dirty="0"/>
                  <a:t>Backlog</a:t>
                </a:r>
                <a:endParaRPr lang="zh-CN" altLang="en-US" b="1" dirty="0"/>
              </a:p>
            </p:txBody>
          </p:sp>
          <p:sp>
            <p:nvSpPr>
              <p:cNvPr id="20" name="îṧḷîḑê">
                <a:extLst>
                  <a:ext uri="{FF2B5EF4-FFF2-40B4-BE49-F238E27FC236}">
                    <a16:creationId xmlns:a16="http://schemas.microsoft.com/office/drawing/2014/main" id="{0E87F3C8-2727-44E1-AE87-1A87F1DBBBC8}"/>
                  </a:ext>
                </a:extLst>
              </p:cNvPr>
              <p:cNvSpPr txBox="1"/>
              <p:nvPr/>
            </p:nvSpPr>
            <p:spPr>
              <a:xfrm>
                <a:off x="8117729" y="3766489"/>
                <a:ext cx="3431919" cy="368525"/>
              </a:xfrm>
              <a:prstGeom prst="rect">
                <a:avLst/>
              </a:prstGeom>
            </p:spPr>
            <p:txBody>
              <a:bodyPr vert="horz" wrap="square" lIns="90000" tIns="46800" rIns="90000" bIns="46800" anchor="ctr" anchorCtr="0">
                <a:normAutofit fontScale="85000" lnSpcReduction="20000"/>
              </a:bodyPr>
              <a:lstStyle/>
              <a:p>
                <a:pPr>
                  <a:lnSpc>
                    <a:spcPct val="120000"/>
                  </a:lnSpc>
                </a:pPr>
                <a:r>
                  <a:rPr lang="en-US" altLang="zh-CN" sz="1200" dirty="0"/>
                  <a:t>Project assignment</a:t>
                </a:r>
              </a:p>
              <a:p>
                <a:pPr>
                  <a:lnSpc>
                    <a:spcPct val="120000"/>
                  </a:lnSpc>
                </a:pPr>
                <a:r>
                  <a:rPr lang="en-US" altLang="zh-CN" sz="1200" dirty="0"/>
                  <a:t>Assign tasks</a:t>
                </a:r>
              </a:p>
              <a:p>
                <a:pPr>
                  <a:lnSpc>
                    <a:spcPct val="120000"/>
                  </a:lnSpc>
                </a:pPr>
                <a:endParaRPr lang="en-US" altLang="zh-CN" sz="1200" dirty="0"/>
              </a:p>
            </p:txBody>
          </p:sp>
        </p:grpSp>
        <p:grpSp>
          <p:nvGrpSpPr>
            <p:cNvPr id="13" name="i$ļiḋe">
              <a:extLst>
                <a:ext uri="{FF2B5EF4-FFF2-40B4-BE49-F238E27FC236}">
                  <a16:creationId xmlns:a16="http://schemas.microsoft.com/office/drawing/2014/main" id="{7817B288-6C8E-41B4-AFD0-B8E364E8F6AF}"/>
                </a:ext>
              </a:extLst>
            </p:cNvPr>
            <p:cNvGrpSpPr/>
            <p:nvPr/>
          </p:nvGrpSpPr>
          <p:grpSpPr>
            <a:xfrm>
              <a:off x="6599765" y="4572509"/>
              <a:ext cx="816573" cy="816571"/>
              <a:chOff x="7103530" y="4572509"/>
              <a:chExt cx="816573" cy="816571"/>
            </a:xfrm>
          </p:grpSpPr>
          <p:sp>
            <p:nvSpPr>
              <p:cNvPr id="17" name="isľiḑè">
                <a:extLst>
                  <a:ext uri="{FF2B5EF4-FFF2-40B4-BE49-F238E27FC236}">
                    <a16:creationId xmlns:a16="http://schemas.microsoft.com/office/drawing/2014/main" id="{6CFA6EEF-AD7F-4542-9A28-700B982558DD}"/>
                  </a:ext>
                </a:extLst>
              </p:cNvPr>
              <p:cNvSpPr/>
              <p:nvPr/>
            </p:nvSpPr>
            <p:spPr>
              <a:xfrm>
                <a:off x="7103530" y="4572509"/>
                <a:ext cx="816573" cy="816571"/>
              </a:xfrm>
              <a:prstGeom prst="ellipse">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ï$ḷiḋè">
                <a:extLst>
                  <a:ext uri="{FF2B5EF4-FFF2-40B4-BE49-F238E27FC236}">
                    <a16:creationId xmlns:a16="http://schemas.microsoft.com/office/drawing/2014/main" id="{A1721EB8-F3A1-4774-9DA3-A8CD09E1D1DB}"/>
                  </a:ext>
                </a:extLst>
              </p:cNvPr>
              <p:cNvSpPr/>
              <p:nvPr/>
            </p:nvSpPr>
            <p:spPr bwMode="auto">
              <a:xfrm>
                <a:off x="7295761" y="4764739"/>
                <a:ext cx="432111" cy="432111"/>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a:p>
            </p:txBody>
          </p:sp>
        </p:grpSp>
        <p:grpSp>
          <p:nvGrpSpPr>
            <p:cNvPr id="14" name="íṩļiďê">
              <a:extLst>
                <a:ext uri="{FF2B5EF4-FFF2-40B4-BE49-F238E27FC236}">
                  <a16:creationId xmlns:a16="http://schemas.microsoft.com/office/drawing/2014/main" id="{76E2E562-A36D-4D5D-A4F6-69A7A241D9FE}"/>
                </a:ext>
              </a:extLst>
            </p:cNvPr>
            <p:cNvGrpSpPr/>
            <p:nvPr/>
          </p:nvGrpSpPr>
          <p:grpSpPr>
            <a:xfrm>
              <a:off x="7500227" y="4489806"/>
              <a:ext cx="3431919" cy="774419"/>
              <a:chOff x="8003992" y="4517045"/>
              <a:chExt cx="3431919" cy="774419"/>
            </a:xfrm>
          </p:grpSpPr>
          <p:sp>
            <p:nvSpPr>
              <p:cNvPr id="15" name="iṣľïḍé">
                <a:extLst>
                  <a:ext uri="{FF2B5EF4-FFF2-40B4-BE49-F238E27FC236}">
                    <a16:creationId xmlns:a16="http://schemas.microsoft.com/office/drawing/2014/main" id="{6C8E2455-084F-43DD-8B48-1EEA568CAAEF}"/>
                  </a:ext>
                </a:extLst>
              </p:cNvPr>
              <p:cNvSpPr txBox="1"/>
              <p:nvPr/>
            </p:nvSpPr>
            <p:spPr>
              <a:xfrm>
                <a:off x="8003992" y="4517045"/>
                <a:ext cx="3431919" cy="388226"/>
              </a:xfrm>
              <a:prstGeom prst="rect">
                <a:avLst/>
              </a:prstGeom>
              <a:noFill/>
            </p:spPr>
            <p:txBody>
              <a:bodyPr wrap="none" lIns="90000" tIns="46800" rIns="90000" bIns="46800" anchor="b" anchorCtr="0">
                <a:normAutofit/>
              </a:bodyPr>
              <a:lstStyle/>
              <a:p>
                <a:r>
                  <a:rPr lang="en-US" altLang="zh-CN" b="1" dirty="0"/>
                  <a:t>Sprint</a:t>
                </a:r>
                <a:endParaRPr lang="zh-CN" altLang="en-US" b="1" dirty="0"/>
              </a:p>
            </p:txBody>
          </p:sp>
          <p:sp>
            <p:nvSpPr>
              <p:cNvPr id="16" name="î$ľídè">
                <a:extLst>
                  <a:ext uri="{FF2B5EF4-FFF2-40B4-BE49-F238E27FC236}">
                    <a16:creationId xmlns:a16="http://schemas.microsoft.com/office/drawing/2014/main" id="{FC406486-DD10-4424-8C79-FFAC8915374C}"/>
                  </a:ext>
                </a:extLst>
              </p:cNvPr>
              <p:cNvSpPr txBox="1"/>
              <p:nvPr/>
            </p:nvSpPr>
            <p:spPr>
              <a:xfrm>
                <a:off x="8003992" y="4922939"/>
                <a:ext cx="3431919" cy="368525"/>
              </a:xfrm>
              <a:prstGeom prst="rect">
                <a:avLst/>
              </a:prstGeom>
            </p:spPr>
            <p:txBody>
              <a:bodyPr vert="horz" wrap="square" lIns="90000" tIns="46800" rIns="90000" bIns="46800" anchor="ctr" anchorCtr="0">
                <a:normAutofit/>
              </a:bodyPr>
              <a:lstStyle/>
              <a:p>
                <a:pPr>
                  <a:lnSpc>
                    <a:spcPct val="120000"/>
                  </a:lnSpc>
                </a:pPr>
                <a:r>
                  <a:rPr lang="en-US" altLang="zh-CN" sz="1200" dirty="0"/>
                  <a:t>1-2 weeks</a:t>
                </a:r>
              </a:p>
            </p:txBody>
          </p:sp>
        </p:grpSp>
      </p:grpSp>
    </p:spTree>
    <p:extLst>
      <p:ext uri="{BB962C8B-B14F-4D97-AF65-F5344CB8AC3E}">
        <p14:creationId xmlns:p14="http://schemas.microsoft.com/office/powerpoint/2010/main" val="3809407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dfa4072-8d51-44c5-98ae-30a704435769"/>
</p:tagLst>
</file>

<file path=ppt/tags/tag2.xml><?xml version="1.0" encoding="utf-8"?>
<p:tagLst xmlns:a="http://schemas.openxmlformats.org/drawingml/2006/main" xmlns:r="http://schemas.openxmlformats.org/officeDocument/2006/relationships" xmlns:p="http://schemas.openxmlformats.org/presentationml/2006/main">
  <p:tag name="ISLIDE.DIAGRAM" val="5f7104f9-89a6-455b-9af1-50e23fb95307"/>
</p:tagLst>
</file>

<file path=ppt/tags/tag3.xml><?xml version="1.0" encoding="utf-8"?>
<p:tagLst xmlns:a="http://schemas.openxmlformats.org/drawingml/2006/main" xmlns:r="http://schemas.openxmlformats.org/officeDocument/2006/relationships" xmlns:p="http://schemas.openxmlformats.org/presentationml/2006/main">
  <p:tag name="ISLIDE.DIAGRAM" val="3b435c93-09b2-4866-87ab-f3c5080cff10"/>
</p:tagLst>
</file>

<file path=ppt/tags/tag4.xml><?xml version="1.0" encoding="utf-8"?>
<p:tagLst xmlns:a="http://schemas.openxmlformats.org/drawingml/2006/main" xmlns:r="http://schemas.openxmlformats.org/officeDocument/2006/relationships" xmlns:p="http://schemas.openxmlformats.org/presentationml/2006/main">
  <p:tag name="ISLIDE.DIAGRAM" val="1a1d10c6-b8c2-4715-a5d8-5340a86b7dee"/>
</p:tagLst>
</file>

<file path=ppt/tags/tag5.xml><?xml version="1.0" encoding="utf-8"?>
<p:tagLst xmlns:a="http://schemas.openxmlformats.org/drawingml/2006/main" xmlns:r="http://schemas.openxmlformats.org/officeDocument/2006/relationships" xmlns:p="http://schemas.openxmlformats.org/presentationml/2006/main">
  <p:tag name="ISLIDE.DIAGRAM" val="3b435c93-09b2-4866-87ab-f3c5080cff10"/>
</p:tagLst>
</file>

<file path=ppt/tags/tag6.xml><?xml version="1.0" encoding="utf-8"?>
<p:tagLst xmlns:a="http://schemas.openxmlformats.org/drawingml/2006/main" xmlns:r="http://schemas.openxmlformats.org/officeDocument/2006/relationships" xmlns:p="http://schemas.openxmlformats.org/presentationml/2006/main">
  <p:tag name="ISLIDE.DIAGRAM" val="02c409bd-0491-4e5e-8a19-a40a4a058ee5"/>
</p:tagLst>
</file>

<file path=ppt/tags/tag7.xml><?xml version="1.0" encoding="utf-8"?>
<p:tagLst xmlns:a="http://schemas.openxmlformats.org/drawingml/2006/main" xmlns:r="http://schemas.openxmlformats.org/officeDocument/2006/relationships" xmlns:p="http://schemas.openxmlformats.org/presentationml/2006/main">
  <p:tag name="ISLIDE.DIAGRAM" val="0fd8bebb-7a96-4533-9b50-1fdcac53c870"/>
</p:tagLst>
</file>

<file path=ppt/tags/tag8.xml><?xml version="1.0" encoding="utf-8"?>
<p:tagLst xmlns:a="http://schemas.openxmlformats.org/drawingml/2006/main" xmlns:r="http://schemas.openxmlformats.org/officeDocument/2006/relationships" xmlns:p="http://schemas.openxmlformats.org/presentationml/2006/main">
  <p:tag name="ISLIDE.DIAGRAM" val="470d4233-bf96-4b0c-b35c-5425b20cb384"/>
</p:tagLst>
</file>

<file path=ppt/tags/tag9.xml><?xml version="1.0" encoding="utf-8"?>
<p:tagLst xmlns:a="http://schemas.openxmlformats.org/drawingml/2006/main" xmlns:r="http://schemas.openxmlformats.org/officeDocument/2006/relationships" xmlns:p="http://schemas.openxmlformats.org/presentationml/2006/main">
  <p:tag name="ISLIDE.DIAGRAM" val="21b9a80c-0d68-4bf2-8a25-6b51834a4df3"/>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ppt/theme/themeOverride2.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ppt/theme/themeOverride3.xml><?xml version="1.0" encoding="utf-8"?>
<a:themeOverride xmlns:a="http://schemas.openxmlformats.org/drawingml/2006/main">
  <a:clrScheme name="地铁">
    <a:dk1>
      <a:srgbClr val="000000"/>
    </a:dk1>
    <a:lt1>
      <a:srgbClr val="FFFFFF"/>
    </a:lt1>
    <a:dk2>
      <a:srgbClr val="44546A"/>
    </a:dk2>
    <a:lt2>
      <a:srgbClr val="E7E6E6"/>
    </a:lt2>
    <a:accent1>
      <a:srgbClr val="303689"/>
    </a:accent1>
    <a:accent2>
      <a:srgbClr val="DA3C49"/>
    </a:accent2>
    <a:accent3>
      <a:srgbClr val="ACD9F2"/>
    </a:accent3>
    <a:accent4>
      <a:srgbClr val="CDD7DB"/>
    </a:accent4>
    <a:accent5>
      <a:srgbClr val="F0EFE0"/>
    </a:accent5>
    <a:accent6>
      <a:srgbClr val="215E8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iSlide</Template>
  <TotalTime>0</TotalTime>
  <Words>450</Words>
  <Application>Microsoft Office PowerPoint</Application>
  <PresentationFormat>宽屏</PresentationFormat>
  <Paragraphs>127</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24</vt:i4>
      </vt:variant>
    </vt:vector>
  </HeadingPairs>
  <TitlesOfParts>
    <vt:vector size="32" baseType="lpstr">
      <vt:lpstr>等线</vt:lpstr>
      <vt:lpstr>微软雅黑</vt:lpstr>
      <vt:lpstr>Arial</vt:lpstr>
      <vt:lpstr>Calibri</vt:lpstr>
      <vt:lpstr>Impact</vt:lpstr>
      <vt:lpstr>Segoe UI Light</vt:lpstr>
      <vt:lpstr>主题5</vt:lpstr>
      <vt:lpstr>OfficePLUS</vt:lpstr>
      <vt:lpstr>CPS 5301 Project</vt:lpstr>
      <vt:lpstr>PowerPoint 演示文稿</vt:lpstr>
      <vt:lpstr>Leader</vt:lpstr>
      <vt:lpstr>Company Information Screenshot</vt:lpstr>
      <vt:lpstr>30-day Report Screenshot</vt:lpstr>
      <vt:lpstr>Statistical Information Screenshot</vt:lpstr>
      <vt:lpstr>Chart Screenshot</vt:lpstr>
      <vt:lpstr>Real Demo</vt:lpstr>
      <vt:lpstr>Software Engineering</vt:lpstr>
      <vt:lpstr>Security</vt:lpstr>
      <vt:lpstr>Extra Work</vt:lpstr>
      <vt:lpstr>Database Designer</vt:lpstr>
      <vt:lpstr>Database Designer </vt:lpstr>
      <vt:lpstr>System Administrator</vt:lpstr>
      <vt:lpstr>Fetching Data from a URL</vt:lpstr>
      <vt:lpstr>Code</vt:lpstr>
      <vt:lpstr>Running Code</vt:lpstr>
      <vt:lpstr>Database Administrator</vt:lpstr>
      <vt:lpstr>Creating the SQL statements</vt:lpstr>
      <vt:lpstr>Screen shots of SQL statements</vt:lpstr>
      <vt:lpstr>Front End Engineer </vt:lpstr>
      <vt:lpstr>Steps</vt:lpstr>
      <vt:lpstr>Website Parts</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叶方舟</cp:lastModifiedBy>
  <cp:revision>72</cp:revision>
  <cp:lastPrinted>2017-12-07T16:00:00Z</cp:lastPrinted>
  <dcterms:created xsi:type="dcterms:W3CDTF">2017-12-07T16:00:00Z</dcterms:created>
  <dcterms:modified xsi:type="dcterms:W3CDTF">2019-12-10T18:27:52Z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2019-02-27T09:13:02.5822161Z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3761c90d-bf86-4cc1-91a1-b8b84191d2bc</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