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ora Medium"/>
      <p:regular r:id="rId17"/>
      <p:bold r:id="rId18"/>
      <p:italic r:id="rId19"/>
      <p:boldItalic r:id="rId20"/>
    </p:embeddedFont>
    <p:embeddedFont>
      <p:font typeface="Lo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Medium-boldItalic.fntdata"/><Relationship Id="rId11" Type="http://schemas.openxmlformats.org/officeDocument/2006/relationships/slide" Target="slides/slide6.xml"/><Relationship Id="rId22" Type="http://schemas.openxmlformats.org/officeDocument/2006/relationships/font" Target="fonts/Lora-bold.fntdata"/><Relationship Id="rId10" Type="http://schemas.openxmlformats.org/officeDocument/2006/relationships/slide" Target="slides/slide5.xml"/><Relationship Id="rId21" Type="http://schemas.openxmlformats.org/officeDocument/2006/relationships/font" Target="fonts/Lora-regular.fntdata"/><Relationship Id="rId13" Type="http://schemas.openxmlformats.org/officeDocument/2006/relationships/slide" Target="slides/slide8.xml"/><Relationship Id="rId24" Type="http://schemas.openxmlformats.org/officeDocument/2006/relationships/font" Target="fonts/Lora-boldItalic.fntdata"/><Relationship Id="rId12" Type="http://schemas.openxmlformats.org/officeDocument/2006/relationships/slide" Target="slides/slide7.xml"/><Relationship Id="rId23" Type="http://schemas.openxmlformats.org/officeDocument/2006/relationships/font" Target="fonts/Lo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oraMediu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oraMedium-italic.fntdata"/><Relationship Id="rId6" Type="http://schemas.openxmlformats.org/officeDocument/2006/relationships/slide" Target="slides/slide1.xml"/><Relationship Id="rId18" Type="http://schemas.openxmlformats.org/officeDocument/2006/relationships/font" Target="fonts/Lora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l.wikipedia.org/wiki/Us%C5%82uga_informatyczna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cebcd8a6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cebcd8a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cebcd8a6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cebcd8a6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4e116e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4e116e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4e116ef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4e116ef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cebcd8a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cebcd8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Filter and rectifier: </a:t>
            </a:r>
            <a:r>
              <a:rPr lang="pl" sz="12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zawiera w Filltr EMI oraz prostownik, etap wstępny</a:t>
            </a:r>
            <a:endParaRPr sz="12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PFC Stage: wymagany do kształtowany prądu, współczynnika mocy i aktualnych norm THD. Zwiększa również wydajność systemu poprzez zmniejszenie wartości skutecznej prądu wejściowego, co ułatwia utrzymanie zasilania</a:t>
            </a:r>
            <a:endParaRPr sz="12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Isolated DC/DC power stage: główny stopień przetwornicy mocy, konwertuje wysokonapięciowe DC z wyjścia PFC na użyteczne napięcie.</a:t>
            </a:r>
            <a:endParaRPr sz="12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Output protection: zabezpieczenie wyjścia, zawiera obwody Oring, Hot Swap oraz podział obciążenia</a:t>
            </a:r>
            <a:endParaRPr sz="12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Auxiliary Power </a:t>
            </a:r>
            <a:r>
              <a:rPr lang="pl" sz="12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Supply</a:t>
            </a:r>
            <a:r>
              <a:rPr lang="pl" sz="12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: pomocniczy zasilacz który ma przetwornice DC/DC małej mocy służąco do stworzenia wielu szyn zasilania o mniejszej mocy</a:t>
            </a:r>
            <a:endParaRPr sz="12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Control unit: jednostka sterująca, zawiera wszelkiego rodzaju konfiguracje, czujniki temperatury, sterowanie wentylatorem itp.</a:t>
            </a:r>
            <a:endParaRPr sz="12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Current and voltage sense: stopień zawierający wzmacniacze operacyjne, komparatory, układy które mają za zadanie monitorować poziom prądu w sposób ciągłłły.</a:t>
            </a:r>
            <a:endParaRPr sz="12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4e116ef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4e116ef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ORing </a:t>
            </a:r>
            <a:r>
              <a:rPr lang="pl" sz="12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chroni szynę obciążenia, blokując jednostki konwersji mocy przed zwarcie i izoluje ich rozładowane kondensatory wyjściowe, gdy jednostka jest podłączona podczas pracy systemu. Aktywny lub pasywny podział obciążenia jest powszechnie stosowany w systemach z redundancją N+1, aby utrzymać wszystkie bloki konwersji mocy w trybie online. </a:t>
            </a:r>
            <a:endParaRPr sz="12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PMBus </a:t>
            </a:r>
            <a:r>
              <a:rPr lang="pl" sz="12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jest protokołem komunikacyjnym przystosowanym do działania z wszelkiego rodzaju zasilaczami i jednostkami mocy. Dodatkowo w naszym zasilaczu jest wsparcie dla AVSBus, które jest zasadniczo obszernym rozszerzeniem PMBus. </a:t>
            </a:r>
            <a:endParaRPr sz="12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4e116efb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4e116ef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cebcd8a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cebcd8a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MTBF - </a:t>
            </a:r>
            <a:r>
              <a:rPr lang="pl" sz="1050">
                <a:solidFill>
                  <a:srgbClr val="202122"/>
                </a:solidFill>
                <a:highlight>
                  <a:srgbClr val="FFFFFF"/>
                </a:highlight>
              </a:rPr>
              <a:t>średni czas, w którym element konfiguracji lub </a:t>
            </a:r>
            <a:r>
              <a:rPr lang="pl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usługa informatyczna</a:t>
            </a:r>
            <a:r>
              <a:rPr lang="pl" sz="1050">
                <a:solidFill>
                  <a:srgbClr val="202122"/>
                </a:solidFill>
                <a:highlight>
                  <a:srgbClr val="FFFFFF"/>
                </a:highlight>
              </a:rPr>
              <a:t> działają bez przerw, spełniając zakładane funkcje lub poziom usługi.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202122"/>
                </a:solidFill>
                <a:highlight>
                  <a:srgbClr val="FFFFFF"/>
                </a:highlight>
              </a:rPr>
              <a:t>N+1 Redundancja jest formą odporności, która zapewnia dostępność systemu w przypadku awarii komponentu. Komponenty (N) mają co najmniej jeden niezależny komponent zapasowy (+1).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4e116efb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4e116efb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4e116efb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4e116ef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EMI class</a:t>
            </a:r>
            <a:r>
              <a:rPr b="1" lang="pl"/>
              <a:t> A</a:t>
            </a:r>
            <a:r>
              <a:rPr lang="pl"/>
              <a:t> odnoszą się do urządzeń używanych w jakimkolwiek środowisku przemysłowym.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CE Low </a:t>
            </a:r>
            <a:r>
              <a:rPr b="1" lang="pl"/>
              <a:t>Voltage</a:t>
            </a:r>
            <a:r>
              <a:rPr b="1" lang="pl"/>
              <a:t> Directive</a:t>
            </a:r>
            <a:r>
              <a:rPr lang="pl"/>
              <a:t>: oznaczenie CE jest wymagane w EU, deklaruję zgodność z dyrektywami i normami obecnymi w EU/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BSMI Certification</a:t>
            </a:r>
            <a:r>
              <a:rPr lang="pl"/>
              <a:t>: Certyfikat bezpieczeństwa wymagany przez jeśli chcemy eksportować produkt na tereny m.in Tajwanu, Chin.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Certyfikat CB</a:t>
            </a:r>
            <a:r>
              <a:rPr lang="pl"/>
              <a:t>: odpowiednie CE na bardziej globalną skalę, uzyskanie </a:t>
            </a:r>
            <a:r>
              <a:rPr lang="pl"/>
              <a:t>wymaga</a:t>
            </a:r>
            <a:r>
              <a:rPr lang="pl"/>
              <a:t> spełnienia norm IEC oraz akredytacje przez </a:t>
            </a:r>
            <a:r>
              <a:rPr lang="pl"/>
              <a:t>upoważnione</a:t>
            </a:r>
            <a:r>
              <a:rPr lang="pl"/>
              <a:t> jednoski.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RoHS: </a:t>
            </a:r>
            <a:r>
              <a:rPr lang="pl"/>
              <a:t>Dyrektywa regulująca stosowanie niebezpiecznych substancji w produktach, jak np ołów, rtęć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80 Plus Titanium: </a:t>
            </a:r>
            <a:r>
              <a:rPr lang="pl"/>
              <a:t>to dobrowolny program certyfikacji uruchomiony w 2004 roku, mający na celu promowanie efektywnego wykorzystania energii w zasilaczach komputerowych (PSU).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Certyfikat jest przyznawany produktom, których sprawność energetyczna przekracza 80% przy 20%, 50% i 100% obciążenia znamionowego, a współczynnik mocy wynosi 0,9 lub więcej przy 100% obciążenia.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Zasilacz serwerowy 1200 W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klasy Titanium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Norma IEC 61000-4-2: ESD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 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500" y="1152475"/>
            <a:ext cx="3696200" cy="36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uwagę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Spis Treści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Opis produktu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Cechy charakterystyczne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Specyfikacja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Środowisko pracy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Schemat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Klasyfikacja EMC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Zakres testów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Opis produktu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Zasilacz klasy titanium: oferuje wydajność na poziomie 90% przy 10% obciążeniu, 92% / 20%, 94% / 50%, 90% / 100%.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100"/>
              <a:t>Zasilanie jednofazowe z sieci: </a:t>
            </a:r>
            <a:r>
              <a:rPr lang="pl" sz="1100">
                <a:solidFill>
                  <a:srgbClr val="596779"/>
                </a:solidFill>
                <a:highlight>
                  <a:srgbClr val="FFFFFF"/>
                </a:highlight>
              </a:rPr>
              <a:t>200-240Vac / 7.5 - 6A / 50-60Hz</a:t>
            </a:r>
            <a:endParaRPr sz="1100">
              <a:solidFill>
                <a:srgbClr val="59677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596779"/>
                </a:solidFill>
                <a:highlight>
                  <a:srgbClr val="FFFFFF"/>
                </a:highlight>
              </a:rPr>
              <a:t>Wytwarzane zasilanie: +12 V, max 100 A </a:t>
            </a:r>
            <a:endParaRPr sz="1100">
              <a:solidFill>
                <a:srgbClr val="59677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596779"/>
                </a:solidFill>
                <a:highlight>
                  <a:srgbClr val="FFFFFF"/>
                </a:highlight>
              </a:rPr>
              <a:t>Zasilacz typu redundant: Możliwość konfiguracji zasilaczy w trybie redundantnym w celu zapewnienia ciągłości zasilania. </a:t>
            </a:r>
            <a:endParaRPr sz="1100">
              <a:solidFill>
                <a:srgbClr val="59677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988" y="2497150"/>
            <a:ext cx="51149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Zasada działania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850" y="1196163"/>
            <a:ext cx="4972875" cy="33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Cechy charakterystyczne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Obudowa typu 1U, wymiary 73.5 x 40 x 203 mm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Interfejs PMBus 1.4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Hot-swap, Oring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Specyfikacja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25" y="1200925"/>
            <a:ext cx="4514526" cy="35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Specyfikacja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74" y="1611974"/>
            <a:ext cx="5183975" cy="22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Środowisko pracy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Temperatura otoczenia 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tryb pracy </a:t>
            </a:r>
            <a:r>
              <a:rPr lang="pl"/>
              <a:t>0 - 50 °C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nieoperacyjny -40 - 70 °C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Wysokość robocza: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	tryb pracy do 5000m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	tryb nieoperacyjny do 15000m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Wilgotność: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	tryb pracy do 85%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	tryb nieoperacyjny do 95%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Klasyfikacja EMC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3291000" cy="3416400"/>
          </a:xfrm>
          <a:prstGeom prst="rect">
            <a:avLst/>
          </a:prstGeom>
        </p:spPr>
        <p:txBody>
          <a:bodyPr anchorCtr="0" anchor="t" bIns="0" lIns="91425" spcFirstLastPara="1" rIns="54000" wrap="square" tIns="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"/>
              <a:t>EMI Class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"/>
              <a:t>IEC 62368-1: Standard For Audio/Video, Information And Communication Technology Equipment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"/>
              <a:t>IEC 60950-1: Safety of information technology equipment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EN IEC 55032: Electromagnetic compatibility of multimedia equipment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Certyfikat CB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CE Low Voltage Directive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BSMI Certification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80 Plus Titanium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RoHS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4075575" y="1152475"/>
            <a:ext cx="4567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2"/>
                </a:solidFill>
              </a:rPr>
              <a:t>EN IEC 61000-3-2: Harmonics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2"/>
                </a:solidFill>
              </a:rPr>
              <a:t>EN IEC 61000-3-3: Voltage Fluctuations and Flicker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2"/>
                </a:solidFill>
              </a:rPr>
              <a:t>IEC 61000-4-2: ESD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2"/>
                </a:solidFill>
              </a:rPr>
              <a:t>IEC 61000-4-3: Radiated Immunity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2"/>
                </a:solidFill>
              </a:rPr>
              <a:t>IEC 61000-4-4: EFT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2"/>
                </a:solidFill>
              </a:rPr>
              <a:t>IEC 61000-4-5: Surge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2"/>
                </a:solidFill>
              </a:rPr>
              <a:t>IEC 61000-4-6: Conducted Immunity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2"/>
                </a:solidFill>
              </a:rPr>
              <a:t>IEC 61000-4-11: Voltage dips, short interruptions and voltage variations immunity tests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