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29C"/>
    <a:srgbClr val="162040"/>
    <a:srgbClr val="101726"/>
    <a:srgbClr val="221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24CF-D74E-D2EF-0FA9-3D69CADB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8CAB-7234-46E0-55FE-8FDFEB02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540D-A729-8F5A-08AF-91184B1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C123-74AF-05E1-E774-4F311083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59D9-1616-3266-3DAE-56E27F4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0371-7BAF-50A1-42D8-3C85281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FD7BA-0BC9-D857-FE25-CDAFEFC4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3A20F-2AF9-670C-A5F1-29F60B18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020F-DB00-C3C4-BE94-91BFDB82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0616-4E84-F653-DE11-23D239AD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4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441D7-6FDB-A3A8-7C4D-E2010AEE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69BB7-CAEC-989B-B638-3B60ADE58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84AD-3BA2-36D2-DB6A-03E84DD1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4797-8FB8-2971-6AD2-6ED315E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EA15-D88B-B97C-F064-E28542EA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A206-7E29-8438-E575-749D844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28B9-9AC4-DEBA-5B9A-7F6710C7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D9F5-8438-3749-08DF-73DEB6B6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B40F-CF0C-EEF8-EF42-185E866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8582-85E0-5D11-A813-98BAEAEB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8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743-C710-89C2-CD65-644EEEBF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24EC-C5DE-A35D-B18F-C7B47B5A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EB12-E7F4-F791-A218-10970272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EB8C-655A-CB62-9819-9156EF2A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2BDF-B246-1AFE-68D4-B61F2FD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5DEA-AD38-32B9-923A-3A329C96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246C-345A-B135-40AD-648457D1D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A2AE-5B15-6EC6-D161-90DF4EAE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D77F-D915-FD2A-F9A9-4DF880D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D498-799D-FC38-86D7-5E03F75D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5387-7B09-0597-15F4-E611DE3B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69C-8F45-5F0E-9F71-8222813F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DE51-070B-3C48-310F-D6EBC158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2708-9EBE-8552-43AA-2FDFCA7F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12F6-E225-07C9-1F07-A61017E9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A950C-FB6C-83FC-2759-57F45895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5F22A-02BD-C18F-AA15-7B6AD10D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65F6-3546-D519-E305-26179A20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76D2-FCB6-A77C-5365-94005EF0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6995-38F9-386A-51D4-8444BF4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0B8B3-B674-28FF-B180-78507344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A39C4-3325-FF4A-954E-81018825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14635-82F5-FF43-FF34-340C76EC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FD9DB-A3FE-3144-762D-2502361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28EAF-22B4-D93F-A1CF-C2EFAA46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5453-795C-516D-E055-AFBCE93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7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0186-5BD6-FD61-229A-46E964D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5CFD-8061-7726-EE74-4A4C2D2A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21BDC-4578-FE65-42A4-BB197E6B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CEC8E-CED5-D996-E8EC-10BAB31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765D-7EA3-AFCB-8AF1-E5EC59AB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C94B7-0A87-2655-220B-3CFCFD2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92C2-B57E-DE97-A3A2-986AAC92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15D9F-949A-C537-C7F5-F485F0234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8228-126B-E736-32BD-7567ADCD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D28B2-5664-4DC0-6F7C-87F7C0C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EB38-78C7-860F-BB18-83750125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2013-3743-A230-2181-05EB0B65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9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51842-93F4-8AA4-893E-2DB9F4D8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0BC3-0241-B9ED-4189-87940A9B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2393-32C6-9FEF-FBC1-41C45984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F6463-325B-4BBA-8BE1-1A579337873C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6437-3E5F-7FDC-46E5-A8FA2FE4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87C5-0565-BDEB-00A7-4025DE00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EDBCE-D595-48CB-B9E3-E4894C7F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A6C3-6565-FDE5-9FF5-62E6D642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BE27B-8FE4-865C-9D03-CD15D40D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FC1694-D113-9658-0F54-B1BE9571331E}"/>
              </a:ext>
            </a:extLst>
          </p:cNvPr>
          <p:cNvSpPr/>
          <p:nvPr/>
        </p:nvSpPr>
        <p:spPr>
          <a:xfrm>
            <a:off x="321013" y="923544"/>
            <a:ext cx="3975241" cy="886334"/>
          </a:xfrm>
          <a:prstGeom prst="roundRect">
            <a:avLst/>
          </a:prstGeom>
          <a:gradFill flip="none" rotWithShape="1">
            <a:gsLst>
              <a:gs pos="0">
                <a:srgbClr val="A6129C"/>
              </a:gs>
              <a:gs pos="100000">
                <a:srgbClr val="A6129C"/>
              </a:gs>
              <a:gs pos="99000">
                <a:srgbClr val="22167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4444FF-BD77-4ACE-3BA1-5AD43AA97F16}"/>
              </a:ext>
            </a:extLst>
          </p:cNvPr>
          <p:cNvSpPr/>
          <p:nvPr/>
        </p:nvSpPr>
        <p:spPr>
          <a:xfrm>
            <a:off x="321013" y="1901952"/>
            <a:ext cx="5933483" cy="2514600"/>
          </a:xfrm>
          <a:prstGeom prst="roundRect">
            <a:avLst/>
          </a:prstGeom>
          <a:solidFill>
            <a:srgbClr val="162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37058C-E159-01D7-EBA2-FA356ADCCD7F}"/>
              </a:ext>
            </a:extLst>
          </p:cNvPr>
          <p:cNvSpPr/>
          <p:nvPr/>
        </p:nvSpPr>
        <p:spPr>
          <a:xfrm>
            <a:off x="248834" y="4416552"/>
            <a:ext cx="11694332" cy="2295634"/>
          </a:xfrm>
          <a:prstGeom prst="roundRect">
            <a:avLst/>
          </a:prstGeom>
          <a:solidFill>
            <a:srgbClr val="162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A1B85A-BC49-F4D5-AFAD-3CFC15A2D1B0}"/>
              </a:ext>
            </a:extLst>
          </p:cNvPr>
          <p:cNvSpPr/>
          <p:nvPr/>
        </p:nvSpPr>
        <p:spPr>
          <a:xfrm>
            <a:off x="4434840" y="923544"/>
            <a:ext cx="7508326" cy="3493008"/>
          </a:xfrm>
          <a:prstGeom prst="roundRect">
            <a:avLst/>
          </a:prstGeom>
          <a:solidFill>
            <a:srgbClr val="162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3225FA-9FE2-2299-8CAD-3E047BA20827}"/>
              </a:ext>
            </a:extLst>
          </p:cNvPr>
          <p:cNvSpPr/>
          <p:nvPr/>
        </p:nvSpPr>
        <p:spPr>
          <a:xfrm>
            <a:off x="182879" y="804672"/>
            <a:ext cx="3727639" cy="5688203"/>
          </a:xfrm>
          <a:prstGeom prst="rect">
            <a:avLst/>
          </a:prstGeom>
          <a:gradFill>
            <a:gsLst>
              <a:gs pos="0">
                <a:srgbClr val="A6129C"/>
              </a:gs>
              <a:gs pos="100000">
                <a:srgbClr val="A6129C"/>
              </a:gs>
              <a:gs pos="99000">
                <a:srgbClr val="22167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E8195-9189-E59D-A40B-02770C58A277}"/>
              </a:ext>
            </a:extLst>
          </p:cNvPr>
          <p:cNvSpPr/>
          <p:nvPr/>
        </p:nvSpPr>
        <p:spPr>
          <a:xfrm>
            <a:off x="4279392" y="804671"/>
            <a:ext cx="7742254" cy="5688203"/>
          </a:xfrm>
          <a:prstGeom prst="rect">
            <a:avLst/>
          </a:prstGeom>
          <a:solidFill>
            <a:srgbClr val="162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5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Thomas</dc:creator>
  <cp:lastModifiedBy>Charlie Thomas</cp:lastModifiedBy>
  <cp:revision>1</cp:revision>
  <dcterms:created xsi:type="dcterms:W3CDTF">2024-05-04T12:21:22Z</dcterms:created>
  <dcterms:modified xsi:type="dcterms:W3CDTF">2024-05-04T12:55:54Z</dcterms:modified>
</cp:coreProperties>
</file>