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8FF8-EA8D-46EB-7C32-BF01E23E0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0F9A4-3FEC-C35C-DCAB-3F45AE25E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162D-CA8F-5320-C130-DB0ED97D8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F003-F2FE-4F8D-9D56-D0150FDF78BB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A6DEB-C558-C2B6-06EA-C92DDE1C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7DEF2-2FFE-0E13-C327-217EF8BA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D6CD-293A-49DC-A33F-17567E329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93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3481-252D-DC0D-1370-C892E5DF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E9DCD-1180-37D3-5DE2-9C049EFE8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A98F5-8705-8695-C092-CBAFF37C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F003-F2FE-4F8D-9D56-D0150FDF78BB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B814A-8CC2-323F-D9E1-800C20B3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A8428-FB44-D15F-CA69-C5DD278C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D6CD-293A-49DC-A33F-17567E329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58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591D3D-614A-2889-BD5E-C6D3D93D5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AB30D-0A8B-1EA7-3906-B1D454FB1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861E2-E961-24B7-F5A7-24F66028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F003-F2FE-4F8D-9D56-D0150FDF78BB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82D9F-71A8-453C-F6EF-36A9199E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42D0D-BB68-9DEA-A5B7-18FA3D71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D6CD-293A-49DC-A33F-17567E329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10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5AE4-EC9A-542A-4097-36114185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86B1A-2BA6-4492-6C2F-3637544C5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4A057-8E47-B5D0-DBCC-556D4E7B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F003-F2FE-4F8D-9D56-D0150FDF78BB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B7C80-F23D-BE08-AF4D-7B3E4D7A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38B67-FC3D-AA5E-86FC-49D015F3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D6CD-293A-49DC-A33F-17567E329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85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BF58-5AAB-3239-28FC-BA98DFC2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6FA36-8187-05AF-AFD0-C6E923CE2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7A343-2449-056D-60E6-B2A1E1ED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F003-F2FE-4F8D-9D56-D0150FDF78BB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7884D-4BB3-0312-3525-8BA659EC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A1B1C-4A25-8504-E919-F3C9D556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D6CD-293A-49DC-A33F-17567E329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31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8623-B2E3-6893-1CC0-2D642468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0749F-0DDC-F29F-B008-9558C40C1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9A234-9277-0585-B02D-107613973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53C14-4FEA-7E45-FA51-59CE05D2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F003-F2FE-4F8D-9D56-D0150FDF78BB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A34EE-A14A-BD58-3611-F92AAD55F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EF6C8-6229-0659-6D04-6F896AA3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D6CD-293A-49DC-A33F-17567E329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71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F27B0-2EB7-6A39-B82C-3D2DF26B6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E6BA6-91D3-6D22-6D43-39E999A07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1EB46-1253-6DCF-04FC-DBE705027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8FF85-A714-4E0C-39C7-A90481CED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3DE7F-EF90-0684-653D-3B42A3F28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686108-50DC-17E0-D976-EC62F6FC4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F003-F2FE-4F8D-9D56-D0150FDF78BB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9B9690-BEBE-0CED-CAC3-F33A995B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0A7BE-0E54-3ACB-A269-97977322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D6CD-293A-49DC-A33F-17567E329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23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2AB8-6DBE-E36E-E54B-97FEB620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607098-6F15-7FC5-A2EC-7D055E07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F003-F2FE-4F8D-9D56-D0150FDF78BB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D99C4-A858-6A18-7D64-8ADD0269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509BB-E308-4BBD-F5D5-4E60D431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D6CD-293A-49DC-A33F-17567E329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45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5BEE0-51C1-34C0-FEE4-49A4AFA7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F003-F2FE-4F8D-9D56-D0150FDF78BB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FB016-A34B-8F99-A5F5-EE4701BB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51866-A4DB-8148-AEB2-124A03817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D6CD-293A-49DC-A33F-17567E329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28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5E67-6217-E021-8C65-1A159B9B8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2F4EF-7CF7-4825-5BB2-37F013089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50336-B8B0-4D07-3776-F99DF58CD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0E7AA-7658-76AF-9275-D86E5951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F003-F2FE-4F8D-9D56-D0150FDF78BB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CA5A1-6908-AF5F-322B-4703B72F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33889-9C73-3D8A-A0B4-487C908A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D6CD-293A-49DC-A33F-17567E329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90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3BAA-AA10-3E1B-D19A-F670BF7E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6131E-6806-36E8-ED60-06FCF2A52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6944D-BB08-9CC6-FA89-189378D71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CC6B1-770E-B461-BC73-754030DA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F003-F2FE-4F8D-9D56-D0150FDF78BB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4BF90-C353-214D-4691-968A8F15D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9CA2E-9617-34E4-4424-E3025B6B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D6CD-293A-49DC-A33F-17567E329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92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B138D9-5ED8-0466-026D-E35EF77AF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5DEB3-7AF0-0EED-953E-89FCE6B9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71D75-4B58-6620-AABE-99DDF5856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BFF003-F2FE-4F8D-9D56-D0150FDF78BB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06A79-323E-B5CD-F74E-B10D93D86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E3D32-0120-32FF-C1E2-7EB8238CB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D3D6CD-293A-49DC-A33F-17567E329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60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33751B-7B3C-0EA7-2AE9-F8DBCDB25B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FF3589-FF11-98B8-E327-9BCCA328B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120810"/>
            <a:ext cx="961272" cy="96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6FE5F0-8640-8DD3-06C5-970097D39E99}"/>
              </a:ext>
            </a:extLst>
          </p:cNvPr>
          <p:cNvSpPr txBox="1"/>
          <p:nvPr/>
        </p:nvSpPr>
        <p:spPr>
          <a:xfrm>
            <a:off x="1371600" y="216725"/>
            <a:ext cx="5709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Lato Black" panose="020F0A02020204030203" pitchFamily="34" charset="0"/>
              </a:rPr>
              <a:t>STEPS IN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C31EAB-5FC1-181D-6CF1-16C05C517290}"/>
              </a:ext>
            </a:extLst>
          </p:cNvPr>
          <p:cNvSpPr txBox="1"/>
          <p:nvPr/>
        </p:nvSpPr>
        <p:spPr>
          <a:xfrm>
            <a:off x="534552" y="1776739"/>
            <a:ext cx="5480052" cy="3478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Requirement Gathering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Stakeholders in Project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Import Data in MS SQL Server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Import Data PostgreSQL DB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Connecting Power BI to Database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Cleaning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F8F0A5-64E6-720F-8A01-E10C56466A48}"/>
              </a:ext>
            </a:extLst>
          </p:cNvPr>
          <p:cNvSpPr txBox="1"/>
          <p:nvPr/>
        </p:nvSpPr>
        <p:spPr>
          <a:xfrm>
            <a:off x="6884552" y="1776738"/>
            <a:ext cx="5307448" cy="3478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Processing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Modelling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Time Intelligence Function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Visualization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Creating Dashboard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Generating Insights</a:t>
            </a:r>
          </a:p>
        </p:txBody>
      </p:sp>
    </p:spTree>
    <p:extLst>
      <p:ext uri="{BB962C8B-B14F-4D97-AF65-F5344CB8AC3E}">
        <p14:creationId xmlns:p14="http://schemas.microsoft.com/office/powerpoint/2010/main" val="251108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33751B-7B3C-0EA7-2AE9-F8DBCDB25B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FF3589-FF11-98B8-E327-9BCCA328B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120810"/>
            <a:ext cx="961272" cy="96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6FE5F0-8640-8DD3-06C5-970097D39E99}"/>
              </a:ext>
            </a:extLst>
          </p:cNvPr>
          <p:cNvSpPr txBox="1"/>
          <p:nvPr/>
        </p:nvSpPr>
        <p:spPr>
          <a:xfrm>
            <a:off x="1371600" y="216725"/>
            <a:ext cx="5709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Lato Black" panose="020F0A02020204030203" pitchFamily="34" charset="0"/>
              </a:rPr>
              <a:t>REQUIREMENT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C31EAB-5FC1-181D-6CF1-16C05C517290}"/>
              </a:ext>
            </a:extLst>
          </p:cNvPr>
          <p:cNvSpPr txBox="1"/>
          <p:nvPr/>
        </p:nvSpPr>
        <p:spPr>
          <a:xfrm>
            <a:off x="602556" y="1419235"/>
            <a:ext cx="10570328" cy="464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Develop an IPL Dashboard for season 2008 to 2022 to have a detailed insight on below problem statements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ato Black" panose="020F0A02020204030203" pitchFamily="34" charset="0"/>
              </a:rPr>
              <a:t>Fine the Title Winner, Orange Cap Winner, Purple Cap Winner, Tournament 6’s and 4’s for the respective seasons on IPL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ato Black" panose="020F0A02020204030203" pitchFamily="34" charset="0"/>
              </a:rPr>
              <a:t>Develop IPL Batting and Bowling stats and add a filter where user can select the bowler and batsman to see these stats.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ato Black" panose="020F0A02020204030203" pitchFamily="34" charset="0"/>
              </a:rPr>
              <a:t>Winning percentage based on the toss decision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ato Black" panose="020F0A02020204030203" pitchFamily="34" charset="0"/>
              </a:rPr>
              <a:t>Matches win by venue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ato Black" panose="020F0A02020204030203" pitchFamily="34" charset="0"/>
              </a:rPr>
              <a:t>Total wins by team in a season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ato Black" panose="020F0A02020204030203" pitchFamily="34" charset="0"/>
              </a:rPr>
              <a:t>Matches won based on the result type</a:t>
            </a:r>
          </a:p>
        </p:txBody>
      </p:sp>
    </p:spTree>
    <p:extLst>
      <p:ext uri="{BB962C8B-B14F-4D97-AF65-F5344CB8AC3E}">
        <p14:creationId xmlns:p14="http://schemas.microsoft.com/office/powerpoint/2010/main" val="427634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33751B-7B3C-0EA7-2AE9-F8DBCDB25B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FF3589-FF11-98B8-E327-9BCCA328B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120810"/>
            <a:ext cx="961272" cy="96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6FE5F0-8640-8DD3-06C5-970097D39E99}"/>
              </a:ext>
            </a:extLst>
          </p:cNvPr>
          <p:cNvSpPr txBox="1"/>
          <p:nvPr/>
        </p:nvSpPr>
        <p:spPr>
          <a:xfrm>
            <a:off x="1371600" y="216725"/>
            <a:ext cx="5709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Lato Black" panose="020F0A02020204030203" pitchFamily="34" charset="0"/>
              </a:rPr>
              <a:t>STAKEHOLDERS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CD944A-5589-B5EC-1951-C2413BF4A059}"/>
              </a:ext>
            </a:extLst>
          </p:cNvPr>
          <p:cNvSpPr txBox="1"/>
          <p:nvPr/>
        </p:nvSpPr>
        <p:spPr>
          <a:xfrm>
            <a:off x="1371600" y="1410336"/>
            <a:ext cx="5480052" cy="4055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BCCI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Franchise/ Team Owners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Team Management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Coaches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Players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Media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86760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33751B-7B3C-0EA7-2AE9-F8DBCDB25B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FF3589-FF11-98B8-E327-9BCCA328B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120810"/>
            <a:ext cx="961272" cy="96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6FE5F0-8640-8DD3-06C5-970097D39E99}"/>
              </a:ext>
            </a:extLst>
          </p:cNvPr>
          <p:cNvSpPr txBox="1"/>
          <p:nvPr/>
        </p:nvSpPr>
        <p:spPr>
          <a:xfrm>
            <a:off x="1371600" y="324447"/>
            <a:ext cx="91236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solidFill>
                  <a:schemeClr val="bg1"/>
                </a:solidFill>
                <a:latin typeface="Lato Black" panose="020F0A02020204030203" pitchFamily="34" charset="0"/>
              </a:rPr>
              <a:t>POWER BI FUNCTIONALITIES IMPLEMENTED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CD944A-5589-B5EC-1951-C2413BF4A059}"/>
              </a:ext>
            </a:extLst>
          </p:cNvPr>
          <p:cNvSpPr txBox="1"/>
          <p:nvPr/>
        </p:nvSpPr>
        <p:spPr>
          <a:xfrm>
            <a:off x="1239519" y="1082082"/>
            <a:ext cx="8619491" cy="557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How to </a:t>
            </a:r>
            <a:r>
              <a:rPr lang="en-IN" sz="2000" dirty="0">
                <a:solidFill>
                  <a:schemeClr val="bg1"/>
                </a:solidFill>
                <a:latin typeface="Lato Black" panose="020F0A02020204030203" pitchFamily="34" charset="0"/>
              </a:rPr>
              <a:t>connect Power BI to MS SQL server and PostgreSQL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Modelling with three tables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cleaning in Power Query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Time Intelligence function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Creating KPI’s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Dax Queries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Creating and Formatting charts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Different DAX functions like </a:t>
            </a:r>
            <a:r>
              <a:rPr lang="en-IN" sz="2000" dirty="0">
                <a:solidFill>
                  <a:schemeClr val="bg1"/>
                </a:solidFill>
                <a:latin typeface="Lato Black" panose="020F0A02020204030203" pitchFamily="34" charset="0"/>
              </a:rPr>
              <a:t>Calculate, Sum, </a:t>
            </a:r>
            <a:r>
              <a:rPr lang="en-IN" sz="2000" dirty="0" err="1">
                <a:solidFill>
                  <a:schemeClr val="bg1"/>
                </a:solidFill>
                <a:latin typeface="Lato Black" panose="020F0A02020204030203" pitchFamily="34" charset="0"/>
              </a:rPr>
              <a:t>Sumx</a:t>
            </a:r>
            <a:r>
              <a:rPr lang="en-IN" sz="2000" dirty="0">
                <a:solidFill>
                  <a:schemeClr val="bg1"/>
                </a:solidFill>
                <a:latin typeface="Lato Black" panose="020F0A02020204030203" pitchFamily="34" charset="0"/>
              </a:rPr>
              <a:t>, Filter, </a:t>
            </a:r>
            <a:r>
              <a:rPr lang="en-IN" sz="2000" dirty="0" err="1">
                <a:solidFill>
                  <a:schemeClr val="bg1"/>
                </a:solidFill>
                <a:latin typeface="Lato Black" panose="020F0A02020204030203" pitchFamily="34" charset="0"/>
              </a:rPr>
              <a:t>Allselected</a:t>
            </a:r>
            <a:r>
              <a:rPr lang="en-IN" sz="2000" dirty="0">
                <a:solidFill>
                  <a:schemeClr val="bg1"/>
                </a:solidFill>
                <a:latin typeface="Lato Black" panose="020F0A02020204030203" pitchFamily="34" charset="0"/>
              </a:rPr>
              <a:t>, values, </a:t>
            </a:r>
            <a:r>
              <a:rPr lang="en-IN" sz="2000" dirty="0" err="1">
                <a:solidFill>
                  <a:schemeClr val="bg1"/>
                </a:solidFill>
                <a:latin typeface="Lato Black" panose="020F0A02020204030203" pitchFamily="34" charset="0"/>
              </a:rPr>
              <a:t>selectedvalue</a:t>
            </a:r>
            <a:r>
              <a:rPr lang="en-IN" sz="2000" dirty="0">
                <a:solidFill>
                  <a:schemeClr val="bg1"/>
                </a:solidFill>
                <a:latin typeface="Lato Black" panose="020F0A02020204030203" pitchFamily="34" charset="0"/>
              </a:rPr>
              <a:t>, return, concatenate, divide, etc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Creating different shapes and formatting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Generating insights from charts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Export report</a:t>
            </a:r>
          </a:p>
        </p:txBody>
      </p:sp>
    </p:spTree>
    <p:extLst>
      <p:ext uri="{BB962C8B-B14F-4D97-AF65-F5344CB8AC3E}">
        <p14:creationId xmlns:p14="http://schemas.microsoft.com/office/powerpoint/2010/main" val="24420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Lato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Thomas</dc:creator>
  <cp:lastModifiedBy>Charlie Thomas</cp:lastModifiedBy>
  <cp:revision>2</cp:revision>
  <dcterms:created xsi:type="dcterms:W3CDTF">2024-05-22T22:03:57Z</dcterms:created>
  <dcterms:modified xsi:type="dcterms:W3CDTF">2024-05-22T22:11:25Z</dcterms:modified>
</cp:coreProperties>
</file>