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  <p:sldId id="258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70AE-3CD4-46DC-BB0A-EA9437F521EF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F381DFF-0679-4994-891D-327E56750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83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70AE-3CD4-46DC-BB0A-EA9437F521EF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381DFF-0679-4994-891D-327E56750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96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70AE-3CD4-46DC-BB0A-EA9437F521EF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381DFF-0679-4994-891D-327E567503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9683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70AE-3CD4-46DC-BB0A-EA9437F521EF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381DFF-0679-4994-891D-327E56750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174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70AE-3CD4-46DC-BB0A-EA9437F521EF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381DFF-0679-4994-891D-327E567503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7674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70AE-3CD4-46DC-BB0A-EA9437F521EF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381DFF-0679-4994-891D-327E56750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308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70AE-3CD4-46DC-BB0A-EA9437F521EF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1DFF-0679-4994-891D-327E56750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203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70AE-3CD4-46DC-BB0A-EA9437F521EF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1DFF-0679-4994-891D-327E56750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70AE-3CD4-46DC-BB0A-EA9437F521EF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1DFF-0679-4994-891D-327E56750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05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70AE-3CD4-46DC-BB0A-EA9437F521EF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381DFF-0679-4994-891D-327E56750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82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70AE-3CD4-46DC-BB0A-EA9437F521EF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F381DFF-0679-4994-891D-327E56750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27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70AE-3CD4-46DC-BB0A-EA9437F521EF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F381DFF-0679-4994-891D-327E56750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46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70AE-3CD4-46DC-BB0A-EA9437F521EF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1DFF-0679-4994-891D-327E56750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34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70AE-3CD4-46DC-BB0A-EA9437F521EF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1DFF-0679-4994-891D-327E56750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6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70AE-3CD4-46DC-BB0A-EA9437F521EF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1DFF-0679-4994-891D-327E56750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10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70AE-3CD4-46DC-BB0A-EA9437F521EF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381DFF-0679-4994-891D-327E56750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94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170AE-3CD4-46DC-BB0A-EA9437F521EF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F381DFF-0679-4994-891D-327E567503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AF0E4D-066C-4ABA-93F9-6C735FA1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546934"/>
            <a:ext cx="8915399" cy="2262781"/>
          </a:xfrm>
        </p:spPr>
        <p:txBody>
          <a:bodyPr/>
          <a:lstStyle/>
          <a:p>
            <a:r>
              <a:rPr lang="zh-TW" altLang="en-US" dirty="0"/>
              <a:t>購物網站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D9A900B-D98F-46A3-B404-CB4A23925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650665"/>
            <a:ext cx="6815669" cy="132080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+mj-ea"/>
                <a:ea typeface="+mj-ea"/>
              </a:rPr>
              <a:t>報告人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許景翔</a:t>
            </a:r>
            <a:endParaRPr lang="en-US" altLang="zh-TW" sz="2400" dirty="0">
              <a:latin typeface="+mj-ea"/>
              <a:ea typeface="+mj-ea"/>
            </a:endParaRPr>
          </a:p>
          <a:p>
            <a:r>
              <a:rPr lang="zh-TW" altLang="en-US" sz="2400" dirty="0">
                <a:latin typeface="+mj-ea"/>
                <a:ea typeface="+mj-ea"/>
              </a:rPr>
              <a:t>指導老師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許雅婷老師、錢達智老師</a:t>
            </a:r>
          </a:p>
        </p:txBody>
      </p:sp>
    </p:spTree>
    <p:extLst>
      <p:ext uri="{BB962C8B-B14F-4D97-AF65-F5344CB8AC3E}">
        <p14:creationId xmlns:p14="http://schemas.microsoft.com/office/powerpoint/2010/main" val="371342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CFDE6E-BA2C-439D-AA59-76ED75ADA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431978"/>
            <a:ext cx="8911687" cy="128089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14A700-BCC7-433B-828A-2475DFE9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950345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HTML</a:t>
            </a:r>
          </a:p>
          <a:p>
            <a:r>
              <a:rPr lang="en-US" altLang="zh-TW" sz="3200" dirty="0">
                <a:latin typeface="+mj-ea"/>
                <a:ea typeface="+mj-ea"/>
              </a:rPr>
              <a:t>JavaScript, </a:t>
            </a:r>
            <a:r>
              <a:rPr lang="en-US" altLang="zh-TW" sz="3200" dirty="0" err="1">
                <a:latin typeface="+mj-ea"/>
                <a:ea typeface="+mj-ea"/>
              </a:rPr>
              <a:t>JQuery</a:t>
            </a:r>
            <a:endParaRPr lang="en-US" altLang="zh-TW" sz="3200" dirty="0">
              <a:latin typeface="+mj-ea"/>
              <a:ea typeface="+mj-ea"/>
            </a:endParaRPr>
          </a:p>
          <a:p>
            <a:r>
              <a:rPr lang="en-US" altLang="zh-TW" sz="3200" dirty="0">
                <a:latin typeface="+mj-ea"/>
                <a:ea typeface="+mj-ea"/>
              </a:rPr>
              <a:t>CSS, </a:t>
            </a:r>
            <a:r>
              <a:rPr lang="en-US" altLang="zh-TW" sz="3200" dirty="0">
                <a:latin typeface="+mj-ea"/>
              </a:rPr>
              <a:t>Bootstrap</a:t>
            </a:r>
            <a:endParaRPr lang="en-US" altLang="zh-TW" sz="3200" dirty="0">
              <a:latin typeface="+mj-ea"/>
              <a:ea typeface="+mj-ea"/>
            </a:endParaRPr>
          </a:p>
          <a:p>
            <a:r>
              <a:rPr lang="zh-TW" altLang="en-US" sz="3200" dirty="0">
                <a:latin typeface="+mj-ea"/>
                <a:ea typeface="+mj-ea"/>
              </a:rPr>
              <a:t>套件</a:t>
            </a:r>
            <a:r>
              <a:rPr lang="en-US" altLang="zh-TW" sz="3200" dirty="0">
                <a:latin typeface="+mj-ea"/>
                <a:ea typeface="+mj-ea"/>
              </a:rPr>
              <a:t>:</a:t>
            </a:r>
            <a:r>
              <a:rPr lang="en-US" altLang="zh-TW" sz="3200" dirty="0" err="1">
                <a:latin typeface="+mj-ea"/>
                <a:ea typeface="+mj-ea"/>
              </a:rPr>
              <a:t>sweetalert</a:t>
            </a:r>
            <a:r>
              <a:rPr lang="en-US" altLang="zh-TW" sz="3200" dirty="0">
                <a:latin typeface="+mj-ea"/>
                <a:ea typeface="+mj-ea"/>
              </a:rPr>
              <a:t>, font awesome, </a:t>
            </a:r>
            <a:r>
              <a:rPr lang="en-US" altLang="zh-TW" sz="3200" dirty="0" err="1">
                <a:latin typeface="+mj-ea"/>
                <a:ea typeface="+mj-ea"/>
              </a:rPr>
              <a:t>JQueryUI</a:t>
            </a:r>
            <a:endParaRPr lang="zh-TW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839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圓角 8">
            <a:extLst>
              <a:ext uri="{FF2B5EF4-FFF2-40B4-BE49-F238E27FC236}">
                <a16:creationId xmlns:a16="http://schemas.microsoft.com/office/drawing/2014/main" id="{13F2BB32-6B1A-46E2-B91F-D4551AA13F22}"/>
              </a:ext>
            </a:extLst>
          </p:cNvPr>
          <p:cNvSpPr/>
          <p:nvPr/>
        </p:nvSpPr>
        <p:spPr>
          <a:xfrm>
            <a:off x="1152200" y="878982"/>
            <a:ext cx="2276475" cy="1076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主頁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2BF3DB3-5B92-485E-A22C-4389252F53C4}"/>
              </a:ext>
            </a:extLst>
          </p:cNvPr>
          <p:cNvCxnSpPr/>
          <p:nvPr/>
        </p:nvCxnSpPr>
        <p:spPr>
          <a:xfrm>
            <a:off x="2299314" y="1855432"/>
            <a:ext cx="0" cy="92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A0A2BF9-7209-4473-8E82-AE44822CC955}"/>
              </a:ext>
            </a:extLst>
          </p:cNvPr>
          <p:cNvSpPr/>
          <p:nvPr/>
        </p:nvSpPr>
        <p:spPr>
          <a:xfrm>
            <a:off x="1152200" y="2842380"/>
            <a:ext cx="2276475" cy="1076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0ADA8EF-D45B-441E-91BC-C78D137375D8}"/>
              </a:ext>
            </a:extLst>
          </p:cNvPr>
          <p:cNvCxnSpPr>
            <a:cxnSpLocks/>
          </p:cNvCxnSpPr>
          <p:nvPr/>
        </p:nvCxnSpPr>
        <p:spPr>
          <a:xfrm>
            <a:off x="2290438" y="2183907"/>
            <a:ext cx="2845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ED1C40BB-6B59-488F-98FA-56535A9FC76C}"/>
              </a:ext>
            </a:extLst>
          </p:cNvPr>
          <p:cNvSpPr/>
          <p:nvPr/>
        </p:nvSpPr>
        <p:spPr>
          <a:xfrm>
            <a:off x="3998119" y="2842379"/>
            <a:ext cx="2276475" cy="1076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6E23DC0-C8FC-4A0E-8612-2AA1EC14E929}"/>
              </a:ext>
            </a:extLst>
          </p:cNvPr>
          <p:cNvCxnSpPr/>
          <p:nvPr/>
        </p:nvCxnSpPr>
        <p:spPr>
          <a:xfrm>
            <a:off x="5118601" y="2166150"/>
            <a:ext cx="0" cy="541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45B7C0EE-F052-4686-803A-7E9548F5D666}"/>
              </a:ext>
            </a:extLst>
          </p:cNvPr>
          <p:cNvCxnSpPr/>
          <p:nvPr/>
        </p:nvCxnSpPr>
        <p:spPr>
          <a:xfrm>
            <a:off x="6374167" y="3404582"/>
            <a:ext cx="790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BEDD2AB4-1B63-46C1-B8D4-474C8699840B}"/>
              </a:ext>
            </a:extLst>
          </p:cNvPr>
          <p:cNvSpPr/>
          <p:nvPr/>
        </p:nvSpPr>
        <p:spPr>
          <a:xfrm>
            <a:off x="7263853" y="2842378"/>
            <a:ext cx="2276475" cy="1076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6D765117-5907-45CE-87AE-3B490350701A}"/>
              </a:ext>
            </a:extLst>
          </p:cNvPr>
          <p:cNvCxnSpPr>
            <a:cxnSpLocks/>
          </p:cNvCxnSpPr>
          <p:nvPr/>
        </p:nvCxnSpPr>
        <p:spPr>
          <a:xfrm>
            <a:off x="8070218" y="4577178"/>
            <a:ext cx="0" cy="669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A87FB6C8-B3A3-4A32-8548-1F7D88060B25}"/>
              </a:ext>
            </a:extLst>
          </p:cNvPr>
          <p:cNvSpPr/>
          <p:nvPr/>
        </p:nvSpPr>
        <p:spPr>
          <a:xfrm>
            <a:off x="4313485" y="5311572"/>
            <a:ext cx="2276475" cy="1076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購物車</a:t>
            </a: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AECD8CC2-83A5-4A72-93A4-3B25ADA23AA5}"/>
              </a:ext>
            </a:extLst>
          </p:cNvPr>
          <p:cNvCxnSpPr>
            <a:cxnSpLocks/>
          </p:cNvCxnSpPr>
          <p:nvPr/>
        </p:nvCxnSpPr>
        <p:spPr>
          <a:xfrm>
            <a:off x="7868159" y="4577178"/>
            <a:ext cx="2820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787CB053-20D6-4447-A505-36FD66AA26F1}"/>
              </a:ext>
            </a:extLst>
          </p:cNvPr>
          <p:cNvSpPr/>
          <p:nvPr/>
        </p:nvSpPr>
        <p:spPr>
          <a:xfrm>
            <a:off x="9550477" y="5311572"/>
            <a:ext cx="2276475" cy="1076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購買紀錄</a:t>
            </a: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58AA9C2C-5540-4580-87A0-A7B8A8BFDE84}"/>
              </a:ext>
            </a:extLst>
          </p:cNvPr>
          <p:cNvCxnSpPr>
            <a:cxnSpLocks/>
          </p:cNvCxnSpPr>
          <p:nvPr/>
        </p:nvCxnSpPr>
        <p:spPr>
          <a:xfrm>
            <a:off x="10688714" y="2166150"/>
            <a:ext cx="0" cy="301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D18DE120-222F-4069-AEF4-3A4A34BDD019}"/>
              </a:ext>
            </a:extLst>
          </p:cNvPr>
          <p:cNvCxnSpPr>
            <a:cxnSpLocks/>
          </p:cNvCxnSpPr>
          <p:nvPr/>
        </p:nvCxnSpPr>
        <p:spPr>
          <a:xfrm>
            <a:off x="5451722" y="4577178"/>
            <a:ext cx="2416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96F49271-E24D-4E60-AA25-F2EE8A89F3A4}"/>
              </a:ext>
            </a:extLst>
          </p:cNvPr>
          <p:cNvCxnSpPr>
            <a:cxnSpLocks/>
          </p:cNvCxnSpPr>
          <p:nvPr/>
        </p:nvCxnSpPr>
        <p:spPr>
          <a:xfrm>
            <a:off x="5451722" y="4577178"/>
            <a:ext cx="0" cy="60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1CDFF863-C31D-4505-B890-171E8028AB53}"/>
              </a:ext>
            </a:extLst>
          </p:cNvPr>
          <p:cNvSpPr/>
          <p:nvPr/>
        </p:nvSpPr>
        <p:spPr>
          <a:xfrm>
            <a:off x="6931981" y="5311572"/>
            <a:ext cx="2276475" cy="1076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我的最愛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5D364C2E-3AB7-4F69-9E29-4798E45DEF9E}"/>
              </a:ext>
            </a:extLst>
          </p:cNvPr>
          <p:cNvCxnSpPr>
            <a:cxnSpLocks/>
          </p:cNvCxnSpPr>
          <p:nvPr/>
        </p:nvCxnSpPr>
        <p:spPr>
          <a:xfrm flipV="1">
            <a:off x="5136356" y="2166150"/>
            <a:ext cx="5552359" cy="17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標題 1">
            <a:extLst>
              <a:ext uri="{FF2B5EF4-FFF2-40B4-BE49-F238E27FC236}">
                <a16:creationId xmlns:a16="http://schemas.microsoft.com/office/drawing/2014/main" id="{D372F7CC-3A01-414C-A96B-FCDD7F84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789" y="146738"/>
            <a:ext cx="1957434" cy="932331"/>
          </a:xfrm>
        </p:spPr>
        <p:txBody>
          <a:bodyPr>
            <a:noAutofit/>
          </a:bodyPr>
          <a:lstStyle/>
          <a:p>
            <a:r>
              <a:rPr lang="zh-TW" altLang="en-US" sz="6000" dirty="0"/>
              <a:t>架構</a:t>
            </a:r>
          </a:p>
        </p:txBody>
      </p:sp>
    </p:spTree>
    <p:extLst>
      <p:ext uri="{BB962C8B-B14F-4D97-AF65-F5344CB8AC3E}">
        <p14:creationId xmlns:p14="http://schemas.microsoft.com/office/powerpoint/2010/main" val="406535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A08EDA-7106-448E-973C-36B943DA8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688" y="2569345"/>
            <a:ext cx="4362003" cy="1719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9600" dirty="0">
                <a:solidFill>
                  <a:schemeClr val="accent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01349630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44</Words>
  <Application>Microsoft Office PowerPoint</Application>
  <PresentationFormat>寬螢幕</PresentationFormat>
  <Paragraphs>17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Century Gothic</vt:lpstr>
      <vt:lpstr>Wingdings 3</vt:lpstr>
      <vt:lpstr>絲縷</vt:lpstr>
      <vt:lpstr>購物網站</vt:lpstr>
      <vt:lpstr>使用工具</vt:lpstr>
      <vt:lpstr>架構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Administrator</dc:creator>
  <cp:lastModifiedBy>Administrator</cp:lastModifiedBy>
  <cp:revision>10</cp:revision>
  <dcterms:created xsi:type="dcterms:W3CDTF">2019-08-08T05:37:37Z</dcterms:created>
  <dcterms:modified xsi:type="dcterms:W3CDTF">2019-08-09T03:28:58Z</dcterms:modified>
</cp:coreProperties>
</file>