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18CC-426E-4721-A62A-8EAC57311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36DD-6EDF-42E0-9F0D-A7F5B8D74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344F-FDFF-4DC0-A132-7AD7883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45A0-D9B5-45D3-8CC5-D86634A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257A-2B75-49BF-863A-F48AEAEC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39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F4C9-66A5-43B4-B2AA-561538C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27BD2-C8B7-4EB1-AE35-C64CEEE77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8C6F-6E05-4049-9122-F52AF97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3DE1-14AF-4FC2-A544-6275EF07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4F9B-9270-4B09-9162-0D9325C3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762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F539B-89FC-4E86-880E-12AAB25F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AFD44-C5CB-49C5-B1A1-ED5DC5EAE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108-1CB1-4FA0-B7F6-77B724BE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8DBB-675B-4792-A821-0CDB1862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D83B-3BA4-4718-8227-24B639A3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35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B8BF-B0AD-4101-A86A-2D3B17C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891D-1843-47B2-804E-8329B7DE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D098-CCF3-4C12-995D-00F08C3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9D13-EF04-4B95-9983-E75AB4D5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6000-2C12-4EA8-A96E-B0AEF38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54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477-E268-45AC-944C-29709776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DF93-3F70-4ADB-A258-C8330C7A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B791-D2D2-4591-8ADA-6048EB1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AC32-BE31-4247-BDEF-903D9BD4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BCFE-C224-4892-B40F-0993251E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5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9EF1-1AFC-4B55-80F9-AE54223D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BE94-3FED-471A-8F3F-C367B281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4D49E-EB34-495F-ADCC-C2A5CBE4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30F2C-B036-41DC-9E49-4D3276A5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D7C7-B7E3-46BC-97F5-0F3E3084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3F7C-D1F3-4031-87AB-F53F2D3B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04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584D-264A-43C2-9F9F-4C1107DD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B0E8-12DB-4944-91B4-E1C5A753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0C2E6-02BB-4F25-BEA4-839A8FA1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0536-4BD3-4ACC-9472-87112BB9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5F726-125C-4C46-A3A3-FBE1794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A04B1-77AF-423D-B1C7-1707FDD4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AE468-A29B-405B-AB30-9E9A2238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4C3BE-E1F0-414E-97E1-10BB52A2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324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B0FB-80A8-4248-868B-716846C9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7CB26-BCEC-4D96-9C76-5D9D6754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A8A6C-FB73-4119-96A8-C347A55F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FB1A-D0E0-4889-895E-25B3288A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81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5EB30-E1FE-4E04-875A-1191EC88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AC77-DBD1-4599-BE17-7ACBC4D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20343-E15C-4746-BCDC-BAD5840F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039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6714-00FA-4C4B-8799-8A88730B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65D5-67A0-4F7A-9D9B-F4AE5CDF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1110-BFA2-4FB2-8A79-437A20AC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5A45-3933-4F3F-9419-57FF2B46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7D19-F945-492D-95D8-C30256F8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DCC6-7F3A-4DFE-8B92-8C44911B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89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14EC-2E99-470B-840E-D84AB265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C325C-9B28-49B7-A73E-14FB9590B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833F-D34D-4F53-ACC7-B2F55B12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127C9-8910-4183-BD70-7F1E2C3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24DB-57A7-4BBA-8DAA-97263B43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872-42B7-4C5C-B680-C72859FA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5230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D9180-56C3-4C47-83CE-1D2B6BEF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68B6-1AD0-4C53-9FEA-21FDC82F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8FD7-ADCF-46E8-A193-2E1FC66F9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7A30-C639-408D-960D-C0B967384E87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E146-4D22-439E-8824-CE238012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1226-B103-4621-B6FA-EB7CB1051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F100-DC8D-4B92-93D6-62CE31CED1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22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024A-EA86-4420-B043-ED255F9A7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264304"/>
          </a:xfrm>
        </p:spPr>
        <p:txBody>
          <a:bodyPr>
            <a:normAutofit/>
          </a:bodyPr>
          <a:lstStyle/>
          <a:p>
            <a:r>
              <a:rPr lang="en-GB" sz="3200" dirty="0"/>
              <a:t>PSEUDO CODE AND ALGORITHM FOR PROJECT 1</a:t>
            </a:r>
            <a:endParaRPr lang="en-NG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FD86-2CE8-4DA6-ABA9-4B96EBCA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35353" cy="3255962"/>
          </a:xfrm>
        </p:spPr>
        <p:txBody>
          <a:bodyPr>
            <a:noAutofit/>
          </a:bodyPr>
          <a:lstStyle/>
          <a:p>
            <a:pPr algn="r"/>
            <a:r>
              <a:rPr lang="en-GB" sz="1800" dirty="0"/>
              <a:t>SET </a:t>
            </a:r>
            <a:r>
              <a:rPr lang="en-GB" sz="1800" dirty="0" err="1"/>
              <a:t>aminat</a:t>
            </a:r>
            <a:r>
              <a:rPr lang="en-GB" sz="1800" dirty="0"/>
              <a:t> at (0,0)</a:t>
            </a:r>
          </a:p>
          <a:p>
            <a:pPr algn="r"/>
            <a:r>
              <a:rPr lang="en-GB" sz="1800" dirty="0"/>
              <a:t>MOVE </a:t>
            </a:r>
            <a:r>
              <a:rPr lang="en-GB" sz="1800" dirty="0" err="1"/>
              <a:t>aminat</a:t>
            </a:r>
            <a:r>
              <a:rPr lang="en-GB" sz="1800" dirty="0"/>
              <a:t> to (3,0) east</a:t>
            </a:r>
          </a:p>
          <a:p>
            <a:pPr algn="r"/>
            <a:r>
              <a:rPr lang="en-GB" sz="1800" dirty="0"/>
              <a:t>LET </a:t>
            </a:r>
            <a:r>
              <a:rPr lang="en-GB" sz="1800" dirty="0" err="1"/>
              <a:t>aminat</a:t>
            </a:r>
            <a:r>
              <a:rPr lang="en-GB" sz="1800" dirty="0"/>
              <a:t> pick up flower</a:t>
            </a:r>
          </a:p>
          <a:p>
            <a:pPr algn="r"/>
            <a:r>
              <a:rPr lang="en-GB" sz="1800" dirty="0"/>
              <a:t>MOVE </a:t>
            </a:r>
            <a:r>
              <a:rPr lang="en-GB" sz="1800" dirty="0" err="1"/>
              <a:t>aminat</a:t>
            </a:r>
            <a:r>
              <a:rPr lang="en-GB" sz="1800" dirty="0"/>
              <a:t> to (3,2) south</a:t>
            </a:r>
          </a:p>
          <a:p>
            <a:pPr algn="r"/>
            <a:r>
              <a:rPr lang="en-GB" sz="1800" dirty="0"/>
              <a:t>LET </a:t>
            </a:r>
            <a:r>
              <a:rPr lang="en-GB" sz="1800" dirty="0" err="1"/>
              <a:t>aminat</a:t>
            </a:r>
            <a:r>
              <a:rPr lang="en-GB" sz="1800" dirty="0"/>
              <a:t> plant flower (3,2)south</a:t>
            </a:r>
          </a:p>
          <a:p>
            <a:pPr algn="r"/>
            <a:r>
              <a:rPr lang="en-GB" sz="1800" dirty="0"/>
              <a:t>MOVE </a:t>
            </a:r>
            <a:r>
              <a:rPr lang="en-GB" sz="1800" dirty="0" err="1"/>
              <a:t>aminat</a:t>
            </a:r>
            <a:r>
              <a:rPr lang="en-GB" sz="1800" dirty="0"/>
              <a:t> to (4,3)and STOP</a:t>
            </a:r>
            <a:endParaRPr lang="en-NG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BA68-6ACA-4AAF-B126-D482D662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0" y="2864503"/>
            <a:ext cx="3801035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77C-170B-4ABE-BA24-34FE0522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PSEUDO CODE AND ALGORITHM FOR PROJECT 2</a:t>
            </a:r>
            <a:endParaRPr lang="en-N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5DD0-DD85-4FEB-B421-6169B9C5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</p:spPr>
        <p:txBody>
          <a:bodyPr>
            <a:normAutofit/>
          </a:bodyPr>
          <a:lstStyle/>
          <a:p>
            <a:pPr algn="r"/>
            <a:r>
              <a:rPr lang="en-GB" sz="1200" dirty="0"/>
              <a:t>START</a:t>
            </a:r>
          </a:p>
          <a:p>
            <a:pPr algn="r"/>
            <a:r>
              <a:rPr lang="en-GB" sz="1200" dirty="0"/>
              <a:t>INPUT please your name?</a:t>
            </a:r>
          </a:p>
          <a:p>
            <a:pPr algn="r"/>
            <a:r>
              <a:rPr lang="en-GB" sz="1200" dirty="0"/>
              <a:t>PRINT wait while we check for your name in our database</a:t>
            </a:r>
          </a:p>
          <a:p>
            <a:pPr algn="r"/>
            <a:r>
              <a:rPr lang="en-GB" sz="1200" dirty="0"/>
              <a:t>IF name is in database</a:t>
            </a:r>
          </a:p>
          <a:p>
            <a:pPr algn="r"/>
            <a:r>
              <a:rPr lang="en-GB" sz="1200" dirty="0"/>
              <a:t>PRINT </a:t>
            </a:r>
            <a:r>
              <a:rPr lang="en-GB" sz="1200" dirty="0" err="1"/>
              <a:t>welcome,have</a:t>
            </a:r>
            <a:r>
              <a:rPr lang="en-GB" sz="1200" dirty="0"/>
              <a:t> a nice day at work</a:t>
            </a:r>
          </a:p>
          <a:p>
            <a:pPr algn="r"/>
            <a:r>
              <a:rPr lang="en-GB" sz="1200" dirty="0"/>
              <a:t>ELSE</a:t>
            </a:r>
          </a:p>
          <a:p>
            <a:pPr algn="r"/>
            <a:r>
              <a:rPr lang="en-GB" sz="1200" dirty="0"/>
              <a:t>PRINT sorry but your name </a:t>
            </a:r>
            <a:r>
              <a:rPr lang="en-GB" sz="1200" dirty="0" err="1"/>
              <a:t>isnt</a:t>
            </a:r>
            <a:r>
              <a:rPr lang="en-GB" sz="1200" dirty="0"/>
              <a:t> found in our </a:t>
            </a:r>
            <a:r>
              <a:rPr lang="en-GB" sz="1200" dirty="0" err="1"/>
              <a:t>database.kindly</a:t>
            </a:r>
            <a:r>
              <a:rPr lang="en-GB" sz="1200" dirty="0"/>
              <a:t> leave our premises.</a:t>
            </a:r>
          </a:p>
          <a:p>
            <a:pPr algn="r"/>
            <a:r>
              <a:rPr lang="en-GB" sz="1200" dirty="0"/>
              <a:t>STOP</a:t>
            </a:r>
            <a:endParaRPr lang="en-N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85566-6E61-4DAA-89F7-6E305273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1941"/>
            <a:ext cx="6091518" cy="51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PSEUDO CODE AND ALGORITHM FOR PROJECT 1</vt:lpstr>
      <vt:lpstr>PSEUDO CODE AND ALGORITHM FOR PROJECT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Oguibe C</dc:creator>
  <cp:lastModifiedBy>Oguibe C</cp:lastModifiedBy>
  <cp:revision>3</cp:revision>
  <dcterms:created xsi:type="dcterms:W3CDTF">2022-03-31T14:44:33Z</dcterms:created>
  <dcterms:modified xsi:type="dcterms:W3CDTF">2022-03-31T15:52:06Z</dcterms:modified>
</cp:coreProperties>
</file>