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b9424d74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9b9424d74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b9424d74c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b9424d74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b9424d74c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b9424d74c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b9424d74c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b9424d74c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b9424d74c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b9424d74c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b9424d74c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b9424d74c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xiv.org/abs/1811.03728" TargetMode="External"/><Relationship Id="rId4" Type="http://schemas.openxmlformats.org/officeDocument/2006/relationships/hyperlink" Target="https://github.com/Trusted-AI/adversarial-robustness-toolbox" TargetMode="External"/><Relationship Id="rId5" Type="http://schemas.openxmlformats.org/officeDocument/2006/relationships/hyperlink" Target="https://adversarial-robustness-toolbox.readthedocs.io/en/latest/modules/defences/detector_poisoning.html" TargetMode="External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00"/>
              <a:t>Детектирование отравленных данных методом Activation Clustering</a:t>
            </a:r>
            <a:endParaRPr sz="27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Васильев Иван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отправления</a:t>
            </a:r>
            <a:endParaRPr/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Возьмем dataset mnist состоящий из 60000 изображений рукописных, и отравим его при помощи добавления паттерна с изменением label (изменение label проводим циклическим сдвигом, процент отравления в каждом классе возьмем за 10%)</a:t>
            </a:r>
            <a:endParaRPr sz="130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238" y="928234"/>
            <a:ext cx="3707526" cy="328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660"/>
              <a:t>Модель классификации изображений</a:t>
            </a:r>
            <a:endParaRPr sz="1360"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Воспользуемся библиотекой keras для создания CNN для распознавания полученного датасета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После обучения с параметрами </a:t>
            </a:r>
            <a:r>
              <a:rPr lang="ru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nb_epochs</a:t>
            </a:r>
            <a:r>
              <a:rPr lang="ru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ru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batch_size</a:t>
            </a:r>
            <a:r>
              <a:rPr lang="ru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endParaRPr sz="1050">
              <a:solidFill>
                <a:srgbClr val="B5CEA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данная модель распознает чистые данные с точностью 97,7	% и отравленные данные с точностью 93,3%</a:t>
            </a:r>
            <a:endParaRPr sz="1050">
              <a:solidFill>
                <a:srgbClr val="B5CEA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8425" y="1277750"/>
            <a:ext cx="5643301" cy="2228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620"/>
              <a:t>Метод детектирования отравленных данных</a:t>
            </a:r>
            <a:endParaRPr sz="2320"/>
          </a:p>
        </p:txBody>
      </p:sp>
      <p:sp>
        <p:nvSpPr>
          <p:cNvPr id="85" name="Google Shape;85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Воспользуемся методом активной кластеризации, приведенным в статье Detection based on activations analysis (</a:t>
            </a:r>
            <a:r>
              <a:rPr lang="ru" sz="1100" u="sng">
                <a:solidFill>
                  <a:schemeClr val="hlink"/>
                </a:solidFill>
                <a:hlinkClick r:id="rId3"/>
              </a:rPr>
              <a:t>Chen et al., 2018</a:t>
            </a:r>
            <a:r>
              <a:rPr lang="ru" sz="1100"/>
              <a:t>)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Псевдокод алгоритма указан на фигуре справа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Реализация алгоритма проведена не с нуля, а взята из библиотеки ART (</a:t>
            </a:r>
            <a:r>
              <a:rPr lang="ru" sz="1100" u="sng">
                <a:solidFill>
                  <a:schemeClr val="hlink"/>
                </a:solidFill>
                <a:hlinkClick r:id="rId4"/>
              </a:rPr>
              <a:t>adversarial-robustness-toolbox</a:t>
            </a:r>
            <a:r>
              <a:rPr lang="ru" sz="1100"/>
              <a:t>)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Документация к библиотеке (</a:t>
            </a:r>
            <a:r>
              <a:rPr lang="ru" sz="1100" u="sng">
                <a:solidFill>
                  <a:schemeClr val="hlink"/>
                </a:solidFill>
                <a:hlinkClick r:id="rId5"/>
              </a:rPr>
              <a:t>ссылка</a:t>
            </a:r>
            <a:r>
              <a:rPr lang="ru" sz="1100"/>
              <a:t>)</a:t>
            </a:r>
            <a:endParaRPr sz="110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5511" y="823374"/>
            <a:ext cx="4284975" cy="34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метода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Переобученная на новых данных модель с теми же параметрами на идентичных тестовых данных показывает Точность на отправленных данных: 0.32%, а точность на чистых данных: 96.95%, что </a:t>
            </a:r>
            <a:r>
              <a:rPr lang="ru"/>
              <a:t>является</a:t>
            </a:r>
            <a:r>
              <a:rPr lang="ru"/>
              <a:t> отличным результатом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600" y="1016400"/>
            <a:ext cx="5214374" cy="31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Новый метод отравления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Теперь изменим метод отравления, теперь будет отравлять только отдельные классы 9 и 2, с </a:t>
            </a:r>
            <a:r>
              <a:rPr lang="ru"/>
              <a:t>изменением</a:t>
            </a:r>
            <a:r>
              <a:rPr lang="ru"/>
              <a:t> label’а на 1 и 4. Повторно обучим модель.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Модель показывает следующие результаты: Точность на отправленных данных: 98.1%; Точность на чистых данных: 97.4%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Применим Activation Clustering, результаты метода приведены на фигуре справа</a:t>
            </a:r>
            <a:br>
              <a:rPr lang="ru"/>
            </a:br>
            <a:r>
              <a:rPr lang="ru"/>
              <a:t>Переобучим модель, результаты на тестовых данных: Точность на отправленных данных: 0.33%; Точность на чистых данных: 91.1%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0525" y="888463"/>
            <a:ext cx="5643301" cy="3366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Обсуждение результатов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1 (равномерное отравление):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Отравленные данные </a:t>
            </a:r>
            <a:r>
              <a:rPr lang="ru"/>
              <a:t>детектированы с точностью 100%, однако метод также детектировал чистые данные, что не оказало существенного влияния на точность конечной модели</a:t>
            </a:r>
            <a:r>
              <a:rPr lang="ru"/>
              <a:t> </a:t>
            </a:r>
            <a:endParaRPr/>
          </a:p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2: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Отравленные данные </a:t>
            </a:r>
            <a:r>
              <a:rPr lang="ru"/>
              <a:t>детектированы </a:t>
            </a:r>
            <a:r>
              <a:rPr lang="ru"/>
              <a:t>почти со 100 точностью, однако при классификации также детектировали почти половину данных, которые являются чистыми, что связано прежде всего с методом классификации K-means, который в гарантированно в каждом классе цифр находит 2 подкласса (чистых и отравленных), что привело к значительному сужению выборки тренировочных данных, что снизило точность предсказаний построенной модели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