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DFFA44-FD3A-44F2-BD29-C023B8EEF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A486E73-713F-44C6-A979-5E2B8456A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FC1903-51C1-4545-B061-5EEECAAE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EB30-645A-4437-8FA3-F2A8568D6962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B4FDDB-1A8F-4A01-895F-533F959A7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77E48C-7923-4B15-8091-65165D48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F634-E659-4F35-BA0B-544E9BF79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9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01702C-7187-4D3C-88EB-6564EA3F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326742F-3366-43E6-8DE0-EBD1D2B0C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5851D7-6DB3-4B64-8E88-037596004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EB30-645A-4437-8FA3-F2A8568D6962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230DFB-A28F-466C-804E-0FC7AEB52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EED3BF-FB94-4749-8013-6EE03AF46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F634-E659-4F35-BA0B-544E9BF79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2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4B74651-6F73-4F10-8E6D-1F923D9A22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6C0CA6E-E3C0-4260-A142-88DAFDC4A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C81351-D995-4D22-8371-3A638E5DF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EB30-645A-4437-8FA3-F2A8568D6962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5FBAEC-6DEE-4A65-8941-21C2E6BD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615F05-F563-4199-B9A2-C0384D4F8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F634-E659-4F35-BA0B-544E9BF79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3046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AEF8E8-864F-4BCF-9D45-F611DF9FE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AFC4E0-CC3B-44D2-BD15-1F63F90A4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28F0DC-A68F-43AA-9125-3DDE2682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EB30-645A-4437-8FA3-F2A8568D6962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2AE8B0-5832-4C45-8C44-41EFB1F76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755681-366B-458B-B5F0-0DCA2458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F634-E659-4F35-BA0B-544E9BF79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167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64F3B7-FD94-4837-9636-F16A0F0D1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7D94D2C-0FC3-4F37-B983-D5AC3CC5A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283FAD-CC70-4799-B74D-0B8942DC4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EB30-645A-4437-8FA3-F2A8568D6962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79F9F8-AEE0-4A34-BDD4-E2516EC47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5877FC-85E4-4EF6-A203-5C3EFE90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F634-E659-4F35-BA0B-544E9BF79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556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4FEC44-0FBB-4D83-BA02-FEDA2FA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F0F7EE-D849-4090-950A-5926FBE291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7026930-204F-4EBA-9DA1-C25E45FFA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B0DFD5-58B2-4CA8-8882-9BEE4FC5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EB30-645A-4437-8FA3-F2A8568D6962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A6EE67E-CBC6-4A83-A8AC-CBA8610B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DBD39C-6844-4208-9F86-4C9668D1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F634-E659-4F35-BA0B-544E9BF79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40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F0664B-79E2-47BE-A0F4-3D20BD7DB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5AD61A-95A8-44E5-A28D-976252405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4D857D-050E-4999-BB87-EC15264F7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9B33C5A-D2CA-4C7F-9BF4-5DB097C7EB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DAE7A67-B285-43CE-878A-153ED1992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D513D1F-1911-4B20-A9A3-06DB2FDB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EB30-645A-4437-8FA3-F2A8568D6962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65E9C52-EE93-4688-AB49-32BD3D08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DB9A0A0-9C7D-4E98-B69E-648DBCEE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F634-E659-4F35-BA0B-544E9BF79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2397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0C4A9C-1E7D-4FE5-A002-16974EA5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FE542D9-E2B9-45BD-8E61-01109F38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EB30-645A-4437-8FA3-F2A8568D6962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8443CD0-F344-4381-B38D-007AF6585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89EAEEE-3018-4544-84B2-88F34D58F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F634-E659-4F35-BA0B-544E9BF79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614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517CA35-1DF6-4F4D-8842-4AEA2A24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EB30-645A-4437-8FA3-F2A8568D6962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4DFF511-44FF-47F5-B11E-A97A4E47D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5B4F8B1-961A-4302-AF30-890F2DB5C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F634-E659-4F35-BA0B-544E9BF79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058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5CFFED-6C34-4D81-AA26-F22338AC4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0B4C49-E550-4D74-A8A9-FA7A78DF4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4777BB-53F4-4AED-BFB8-B06C348E0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4B2A06C-2538-4867-8248-41A3B932A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EB30-645A-4437-8FA3-F2A8568D6962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CD7A87-5673-4D55-AD6D-38E0F883D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4B7576-E51B-467C-8B20-ECA1950AB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F634-E659-4F35-BA0B-544E9BF79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97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02EAFE-01BB-4264-887C-983E46257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014FFCC-2491-45BB-97C7-0E729E49D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94CD221-FBC4-43AD-A055-474FC0AB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D02D7D-1EC5-46E6-A390-1C25A6A29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EB30-645A-4437-8FA3-F2A8568D6962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3A21F8-D0EB-4385-899A-7105C30C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BF6202-A5F4-43FA-AC35-B8B99A680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F634-E659-4F35-BA0B-544E9BF79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03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A9004D6-A0B4-4212-B8B5-A20E277DA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E8A041F-99FA-4840-A490-BCF5B0B3C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D5A2A1-504D-4B36-8582-80B241B31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EEB30-645A-4437-8FA3-F2A8568D6962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DE0DDB-4E2B-410A-BADA-A3C1068640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28EF04-3B85-4249-ADED-86B757850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AF634-E659-4F35-BA0B-544E9BF79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999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8B529273-3D9A-4FBF-9BFD-456E2722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EEG</a:t>
            </a:r>
            <a:r>
              <a:rPr lang="zh-TW" altLang="en-US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資料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4D10F54-21D8-4C9D-9CA9-5B23B6FEE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EEG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量測位置：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Fp1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Fp2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分別為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channel 1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channel 2)</a:t>
            </a:r>
          </a:p>
          <a:p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訊號取樣頻率：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250Hz</a:t>
            </a:r>
          </a:p>
          <a:p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每次試驗時長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17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秒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(8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秒休息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+3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秒提示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+6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秒執行任務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</a:t>
            </a:r>
          </a:p>
          <a:p>
            <a:r>
              <a:rPr lang="zh-TW" altLang="en-US" dirty="0">
                <a:solidFill>
                  <a:schemeClr val="accent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資料大小：</a:t>
            </a:r>
            <a:r>
              <a:rPr lang="en-US" altLang="zh-TW" dirty="0">
                <a:solidFill>
                  <a:schemeClr val="accent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(4250, 2)  (4250</a:t>
            </a:r>
            <a:r>
              <a:rPr lang="zh-TW" altLang="en-US" dirty="0">
                <a:solidFill>
                  <a:schemeClr val="accent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個取樣點，</a:t>
            </a:r>
            <a:r>
              <a:rPr lang="en-US" altLang="zh-TW" dirty="0">
                <a:solidFill>
                  <a:schemeClr val="accent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zh-TW" altLang="en-US" dirty="0">
                <a:solidFill>
                  <a:schemeClr val="accent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個</a:t>
            </a:r>
            <a:r>
              <a:rPr lang="en-US" altLang="zh-TW" dirty="0">
                <a:solidFill>
                  <a:schemeClr val="accent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channel)</a:t>
            </a:r>
            <a:endParaRPr lang="en-US" altLang="zh-TW" dirty="0">
              <a:solidFill>
                <a:schemeClr val="accent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EEG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類別：專注、放鬆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(‘0’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放鬆、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’1’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專注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</a:t>
            </a:r>
          </a:p>
          <a:p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共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20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次試驗，專注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次，放鬆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次</a:t>
            </a:r>
            <a:endParaRPr lang="en-US" altLang="zh-TW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51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1E34D27-37BD-43AC-A82E-74619B4D976A}"/>
              </a:ext>
            </a:extLst>
          </p:cNvPr>
          <p:cNvSpPr/>
          <p:nvPr/>
        </p:nvSpPr>
        <p:spPr>
          <a:xfrm>
            <a:off x="1885244" y="1772356"/>
            <a:ext cx="3036711" cy="4741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休息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CA1688A0-331F-4663-8FEE-9D4458C8A7B2}"/>
              </a:ext>
            </a:extLst>
          </p:cNvPr>
          <p:cNvCxnSpPr/>
          <p:nvPr/>
        </p:nvCxnSpPr>
        <p:spPr>
          <a:xfrm>
            <a:off x="973667" y="2246489"/>
            <a:ext cx="10033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4AF92495-61A0-4719-BABE-4C5DE95304F1}"/>
              </a:ext>
            </a:extLst>
          </p:cNvPr>
          <p:cNvSpPr/>
          <p:nvPr/>
        </p:nvSpPr>
        <p:spPr>
          <a:xfrm>
            <a:off x="4927599" y="1772355"/>
            <a:ext cx="1168401" cy="4741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1A73EC-882C-47CC-A66B-A807442D1C9A}"/>
              </a:ext>
            </a:extLst>
          </p:cNvPr>
          <p:cNvSpPr/>
          <p:nvPr/>
        </p:nvSpPr>
        <p:spPr>
          <a:xfrm>
            <a:off x="6096000" y="1772355"/>
            <a:ext cx="3036711" cy="4741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執行想像任務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8114D1F-1159-42AB-81E9-636DABBBD5A3}"/>
              </a:ext>
            </a:extLst>
          </p:cNvPr>
          <p:cNvSpPr txBox="1"/>
          <p:nvPr/>
        </p:nvSpPr>
        <p:spPr>
          <a:xfrm>
            <a:off x="10543823" y="242823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0EFAD65-9BF2-49C7-99C5-41C81C15A5B8}"/>
              </a:ext>
            </a:extLst>
          </p:cNvPr>
          <p:cNvSpPr txBox="1"/>
          <p:nvPr/>
        </p:nvSpPr>
        <p:spPr>
          <a:xfrm>
            <a:off x="1679098" y="242823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0</a:t>
            </a:r>
            <a:endParaRPr lang="zh-TW" altLang="en-US" sz="32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7147289-AF1D-4DC6-972A-13B200288293}"/>
              </a:ext>
            </a:extLst>
          </p:cNvPr>
          <p:cNvSpPr txBox="1"/>
          <p:nvPr/>
        </p:nvSpPr>
        <p:spPr>
          <a:xfrm>
            <a:off x="4715809" y="242823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8</a:t>
            </a:r>
            <a:endParaRPr lang="zh-TW" altLang="en-US" sz="32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56074DA-0C22-4B04-A16B-1F11EF9528E6}"/>
              </a:ext>
            </a:extLst>
          </p:cNvPr>
          <p:cNvSpPr txBox="1"/>
          <p:nvPr/>
        </p:nvSpPr>
        <p:spPr>
          <a:xfrm>
            <a:off x="5787357" y="2428233"/>
            <a:ext cx="6172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11</a:t>
            </a:r>
            <a:endParaRPr lang="zh-TW" altLang="en-US" sz="32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5905CEC-EB03-4F03-9948-00694C24E114}"/>
              </a:ext>
            </a:extLst>
          </p:cNvPr>
          <p:cNvSpPr txBox="1"/>
          <p:nvPr/>
        </p:nvSpPr>
        <p:spPr>
          <a:xfrm>
            <a:off x="8812751" y="2428232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17</a:t>
            </a:r>
            <a:endParaRPr lang="zh-TW" altLang="en-US" sz="32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15A1E94-2958-4BD8-A264-2A9F5B2E0988}"/>
              </a:ext>
            </a:extLst>
          </p:cNvPr>
          <p:cNvSpPr txBox="1"/>
          <p:nvPr/>
        </p:nvSpPr>
        <p:spPr>
          <a:xfrm>
            <a:off x="4343845" y="65071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(Beep</a:t>
            </a:r>
            <a:r>
              <a:rPr lang="zh-TW" altLang="en-US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聲</a:t>
            </a:r>
            <a:r>
              <a:rPr lang="en-US" altLang="zh-TW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</a:t>
            </a:r>
            <a:endParaRPr lang="zh-TW" altLang="en-US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AA38FEB-F941-48C7-9CF3-5DA88C7067BC}"/>
              </a:ext>
            </a:extLst>
          </p:cNvPr>
          <p:cNvCxnSpPr>
            <a:cxnSpLocks/>
          </p:cNvCxnSpPr>
          <p:nvPr/>
        </p:nvCxnSpPr>
        <p:spPr>
          <a:xfrm>
            <a:off x="4910667" y="1020045"/>
            <a:ext cx="0" cy="6208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D9D0A81-3EA5-47B4-87E3-4509162E479D}"/>
              </a:ext>
            </a:extLst>
          </p:cNvPr>
          <p:cNvSpPr txBox="1"/>
          <p:nvPr/>
        </p:nvSpPr>
        <p:spPr>
          <a:xfrm>
            <a:off x="612767" y="3898963"/>
            <a:ext cx="1096646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休息：</a:t>
            </a:r>
            <a:r>
              <a:rPr lang="zh-TW" altLang="en-US" sz="2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放鬆可隨意眨眼</a:t>
            </a:r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</a:t>
            </a:r>
            <a:r>
              <a:rPr lang="zh-TW" altLang="en-US" sz="2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通常不納入訓練資料</a:t>
            </a:r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</a:t>
            </a:r>
            <a:r>
              <a:rPr lang="zh-TW" altLang="en-US" sz="2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。</a:t>
            </a:r>
            <a:endParaRPr lang="en-US" altLang="zh-TW" sz="24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accent6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提示：</a:t>
            </a:r>
            <a:r>
              <a:rPr lang="zh-TW" altLang="en-US" sz="2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一開始會有短促的</a:t>
            </a:r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beep</a:t>
            </a:r>
            <a:r>
              <a:rPr lang="zh-TW" altLang="en-US" sz="2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聲</a:t>
            </a:r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 kHz, 70 </a:t>
            </a:r>
            <a:r>
              <a:rPr lang="en-US" altLang="zh-TW" sz="24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ms</a:t>
            </a:r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</a:t>
            </a:r>
            <a:r>
              <a:rPr lang="zh-TW" altLang="en-US" sz="2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，並在螢幕上顯示任務類別。</a:t>
            </a:r>
            <a:endParaRPr lang="en-US" altLang="zh-TW" sz="24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執行任務：</a:t>
            </a:r>
            <a:r>
              <a:rPr lang="zh-TW" altLang="en-US" sz="2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螢幕開始反饋受試者當下的</a:t>
            </a:r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EEG</a:t>
            </a:r>
            <a:r>
              <a:rPr lang="zh-TW" altLang="en-US" sz="2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表現。</a:t>
            </a:r>
            <a:endParaRPr lang="en-US" altLang="zh-TW" sz="24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734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158</Words>
  <Application>Microsoft Office PowerPoint</Application>
  <PresentationFormat>寬螢幕</PresentationFormat>
  <Paragraphs>22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微軟正黑體</vt:lpstr>
      <vt:lpstr>Arial</vt:lpstr>
      <vt:lpstr>Calibri</vt:lpstr>
      <vt:lpstr>Calibri Light</vt:lpstr>
      <vt:lpstr>Office 佈景主題</vt:lpstr>
      <vt:lpstr>EEG資料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14</cp:revision>
  <dcterms:created xsi:type="dcterms:W3CDTF">2022-11-03T10:35:19Z</dcterms:created>
  <dcterms:modified xsi:type="dcterms:W3CDTF">2022-11-21T10:37:23Z</dcterms:modified>
</cp:coreProperties>
</file>