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954" y="4208745"/>
            <a:ext cx="10457591" cy="1305542"/>
          </a:xfrm>
        </p:spPr>
        <p:txBody>
          <a:bodyPr/>
          <a:lstStyle/>
          <a:p>
            <a:r>
              <a:rPr lang="pt-BR" dirty="0"/>
              <a:t>Projeto Integrador – Revisão 01   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06377" y="3097999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  Programa FATEC 4.0</a:t>
            </a:r>
          </a:p>
          <a:p>
            <a:pPr algn="ctr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457201"/>
            <a:ext cx="5758524" cy="12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9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75637" y="259456"/>
            <a:ext cx="8144134" cy="1373070"/>
          </a:xfrm>
        </p:spPr>
        <p:txBody>
          <a:bodyPr/>
          <a:lstStyle/>
          <a:p>
            <a:pPr algn="ctr"/>
            <a:r>
              <a:rPr lang="pt-BR" dirty="0"/>
              <a:t>Projeto Integrador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395209" y="5175104"/>
            <a:ext cx="7772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Professores: Rodrigo e </a:t>
            </a:r>
            <a:r>
              <a:rPr lang="pt-BR" sz="3600" dirty="0" err="1"/>
              <a:t>Zaramella</a:t>
            </a:r>
            <a:endParaRPr lang="pt-BR" sz="3600" dirty="0"/>
          </a:p>
          <a:p>
            <a:r>
              <a:rPr lang="pt-BR" sz="3600" dirty="0"/>
              <a:t>Professor – Cliente: Felix Strottmann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865458" y="2437582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dirty="0"/>
            </a:br>
            <a:br>
              <a:rPr lang="pt-BR" dirty="0"/>
            </a:br>
            <a:r>
              <a:rPr lang="pt-BR" dirty="0"/>
              <a:t>  Introdução</a:t>
            </a:r>
          </a:p>
        </p:txBody>
      </p:sp>
    </p:spTree>
    <p:extLst>
      <p:ext uri="{BB962C8B-B14F-4D97-AF65-F5344CB8AC3E}">
        <p14:creationId xmlns:p14="http://schemas.microsoft.com/office/powerpoint/2010/main" val="122178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49247" y="314186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Projeto Integrador</a:t>
            </a:r>
          </a:p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85309" y="2126107"/>
            <a:ext cx="6463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28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B6A10DC-724F-47C5-A1F6-763CEE99A508}"/>
              </a:ext>
            </a:extLst>
          </p:cNvPr>
          <p:cNvSpPr txBox="1">
            <a:spLocks/>
          </p:cNvSpPr>
          <p:nvPr/>
        </p:nvSpPr>
        <p:spPr>
          <a:xfrm>
            <a:off x="194106" y="978951"/>
            <a:ext cx="10515600" cy="25442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/>
              <a:t>Projeto de um Ferramenta Especial</a:t>
            </a:r>
          </a:p>
          <a:p>
            <a:pPr algn="l"/>
            <a:r>
              <a:rPr lang="pt-BR" sz="2800" b="1" dirty="0"/>
              <a:t>para desmontar / montar o cilindro do motor do avião Guri </a:t>
            </a:r>
          </a:p>
          <a:p>
            <a:pPr algn="l"/>
            <a:endParaRPr lang="pt-BR" sz="2800" b="1" dirty="0"/>
          </a:p>
          <a:p>
            <a:pPr algn="l"/>
            <a:endParaRPr lang="pt-BR" sz="2800" b="1" dirty="0"/>
          </a:p>
          <a:p>
            <a:pPr algn="l"/>
            <a:r>
              <a:rPr lang="pt-BR" sz="2800" b="1" dirty="0"/>
              <a:t>           </a:t>
            </a:r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59A17B-CC3D-4639-8F72-F00DA85098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2309" y="2263593"/>
            <a:ext cx="5400040" cy="26314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E89AE9-8587-4302-B9BD-ED5AD92B2B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44177" y="2555309"/>
            <a:ext cx="3480809" cy="193599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92D27F-19D0-4A22-9A85-8B538F0B4E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26893" y="5647843"/>
            <a:ext cx="1011020" cy="6903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2B59481-BBB0-417E-9B30-D278853ADE78}"/>
              </a:ext>
            </a:extLst>
          </p:cNvPr>
          <p:cNvSpPr/>
          <p:nvPr/>
        </p:nvSpPr>
        <p:spPr>
          <a:xfrm>
            <a:off x="4221271" y="5123145"/>
            <a:ext cx="2279737" cy="1753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01CDBE3-A5D6-4F12-85E6-511E855E508C}"/>
              </a:ext>
            </a:extLst>
          </p:cNvPr>
          <p:cNvSpPr/>
          <p:nvPr/>
        </p:nvSpPr>
        <p:spPr>
          <a:xfrm>
            <a:off x="6501008" y="4772416"/>
            <a:ext cx="87682" cy="5386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E9AF8C0-23C6-4DB7-B52C-C3D9042CBADA}"/>
              </a:ext>
            </a:extLst>
          </p:cNvPr>
          <p:cNvSpPr/>
          <p:nvPr/>
        </p:nvSpPr>
        <p:spPr>
          <a:xfrm>
            <a:off x="4185780" y="4774504"/>
            <a:ext cx="87682" cy="5386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F7DF516-F4C5-4247-B57E-9F220EFE7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262" y="5160722"/>
            <a:ext cx="1685420" cy="1354637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D9C9607-C039-4A01-BAAA-74C8FC002CB2}"/>
              </a:ext>
            </a:extLst>
          </p:cNvPr>
          <p:cNvCxnSpPr/>
          <p:nvPr/>
        </p:nvCxnSpPr>
        <p:spPr>
          <a:xfrm flipV="1">
            <a:off x="2981195" y="4910203"/>
            <a:ext cx="1164920" cy="513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2A1E2EF-609F-48D7-AAB5-4B138E6C3CF6}"/>
              </a:ext>
            </a:extLst>
          </p:cNvPr>
          <p:cNvCxnSpPr/>
          <p:nvPr/>
        </p:nvCxnSpPr>
        <p:spPr>
          <a:xfrm>
            <a:off x="6626268" y="4897677"/>
            <a:ext cx="538620" cy="801665"/>
          </a:xfrm>
          <a:prstGeom prst="straightConnector1">
            <a:avLst/>
          </a:prstGeom>
          <a:ln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7129F42-9903-49A2-81E3-7C844FA6FDAA}"/>
              </a:ext>
            </a:extLst>
          </p:cNvPr>
          <p:cNvCxnSpPr>
            <a:cxnSpLocks/>
          </p:cNvCxnSpPr>
          <p:nvPr/>
        </p:nvCxnSpPr>
        <p:spPr>
          <a:xfrm flipH="1">
            <a:off x="7317288" y="4308953"/>
            <a:ext cx="4056345" cy="1542789"/>
          </a:xfrm>
          <a:prstGeom prst="straightConnector1">
            <a:avLst/>
          </a:prstGeom>
          <a:ln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364E2EA-C674-4BCC-BF55-0408BA4A37E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432403" y="3557392"/>
            <a:ext cx="3415137" cy="2090451"/>
          </a:xfrm>
          <a:prstGeom prst="straightConnector1">
            <a:avLst/>
          </a:prstGeom>
          <a:ln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5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-1752600" y="3365351"/>
            <a:ext cx="14738873" cy="1358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/>
              <a:t>Votos de Pleno Êxito </a:t>
            </a:r>
          </a:p>
          <a:p>
            <a:pPr algn="ctr"/>
            <a:r>
              <a:rPr lang="pt-BR" sz="4800" dirty="0"/>
              <a:t>nas Atividades do Projeto Integr</a:t>
            </a:r>
            <a:r>
              <a:rPr lang="pt-BR" sz="4800" dirty="0">
                <a:solidFill>
                  <a:schemeClr val="bg1"/>
                </a:solidFill>
              </a:rPr>
              <a:t>ador</a:t>
            </a:r>
            <a:r>
              <a:rPr lang="pt-BR" sz="4800" dirty="0">
                <a:solidFill>
                  <a:srgbClr val="FF0000"/>
                </a:solidFill>
              </a:rPr>
              <a:t> </a:t>
            </a:r>
            <a:r>
              <a:rPr lang="pt-BR" sz="4800" dirty="0">
                <a:solidFill>
                  <a:schemeClr val="bg1"/>
                </a:solidFill>
              </a:rPr>
              <a:t>!!</a:t>
            </a:r>
          </a:p>
          <a:p>
            <a:pPr algn="ctr"/>
            <a:endParaRPr lang="pt-BR" sz="4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85309" y="2126107"/>
            <a:ext cx="6463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911002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1E5FC8866BD0C45B0D9869575764EE0" ma:contentTypeVersion="0" ma:contentTypeDescription="Crie um novo documento." ma:contentTypeScope="" ma:versionID="2db74108d8f30742582f29efe7e7a1e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B05ABB-5252-4FC8-B6B8-7D090B88E801}"/>
</file>

<file path=customXml/itemProps2.xml><?xml version="1.0" encoding="utf-8"?>
<ds:datastoreItem xmlns:ds="http://schemas.openxmlformats.org/officeDocument/2006/customXml" ds:itemID="{D0980730-7ED4-4881-A83D-BC853C0168CE}"/>
</file>

<file path=customXml/itemProps3.xml><?xml version="1.0" encoding="utf-8"?>
<ds:datastoreItem xmlns:ds="http://schemas.openxmlformats.org/officeDocument/2006/customXml" ds:itemID="{51CC0291-BDFE-48E2-B9DF-B6C2A09CF258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183</TotalTime>
  <Words>55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Berlim</vt:lpstr>
      <vt:lpstr>Projeto Integrador – Revisão 01    </vt:lpstr>
      <vt:lpstr>Projeto Integrador</vt:lpstr>
      <vt:lpstr>Apresentação do PowerPoint</vt:lpstr>
      <vt:lpstr>Apresentação do PowerPoint</vt:lpstr>
    </vt:vector>
  </TitlesOfParts>
  <Company>Fatec SJC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Felix Arlindo Strottmann</dc:creator>
  <cp:lastModifiedBy>FELIX ARLINDO STROTTMANN</cp:lastModifiedBy>
  <cp:revision>31</cp:revision>
  <dcterms:created xsi:type="dcterms:W3CDTF">2019-08-29T20:51:00Z</dcterms:created>
  <dcterms:modified xsi:type="dcterms:W3CDTF">2020-06-01T20:33:53Z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0x01010051E5FC8866BD0C45B0D9869575764EE0</vt:lpwstr>
  </property>
</Properties>
</file>