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DONIZETI DOS SANTOS" initials="RDDS" lastIdx="1" clrIdx="0">
    <p:extLst>
      <p:ext uri="{19B8F6BF-5375-455C-9EA6-DF929625EA0E}">
        <p15:presenceInfo xmlns:p15="http://schemas.microsoft.com/office/powerpoint/2012/main" userId="S::ricardo.santos104@fatec.sp.gov.br::a66f607d-7169-4b13-987a-3f5a6b88cb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8086-42E0-41CE-A09C-804944B6551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4963A-084C-4918-8ED0-DB4E0B029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69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9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63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1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231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30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3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8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2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17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F4B848-6A51-4CAF-B6DD-3BDECD17CB8C}"/>
              </a:ext>
            </a:extLst>
          </p:cNvPr>
          <p:cNvSpPr/>
          <p:nvPr/>
        </p:nvSpPr>
        <p:spPr>
          <a:xfrm>
            <a:off x="0" y="1"/>
            <a:ext cx="444321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B993A99-3F31-4A92-A277-84E8EA3810A1}"/>
              </a:ext>
            </a:extLst>
          </p:cNvPr>
          <p:cNvSpPr/>
          <p:nvPr/>
        </p:nvSpPr>
        <p:spPr>
          <a:xfrm>
            <a:off x="218941" y="257577"/>
            <a:ext cx="3966693" cy="6362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18FEEC-5F0D-4307-8F33-3B8190FBB49E}"/>
              </a:ext>
            </a:extLst>
          </p:cNvPr>
          <p:cNvSpPr txBox="1"/>
          <p:nvPr/>
        </p:nvSpPr>
        <p:spPr>
          <a:xfrm>
            <a:off x="845712" y="579549"/>
            <a:ext cx="2713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MS Gothic" panose="020B0609070205080204" pitchFamily="49" charset="-128"/>
                <a:ea typeface="MS Gothic" panose="020B0609070205080204" pitchFamily="49" charset="-128"/>
              </a:rPr>
              <a:t>FATEC SJC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38D445-BEA7-4514-BF66-8BC0E96713AD}"/>
              </a:ext>
            </a:extLst>
          </p:cNvPr>
          <p:cNvSpPr txBox="1"/>
          <p:nvPr/>
        </p:nvSpPr>
        <p:spPr>
          <a:xfrm>
            <a:off x="559590" y="1740808"/>
            <a:ext cx="3285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Prof. Cliente: Felix </a:t>
            </a:r>
            <a:r>
              <a:rPr lang="pt-BR" sz="1600" dirty="0" err="1"/>
              <a:t>Strottmann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Prof. Orientador: Alexandre </a:t>
            </a:r>
            <a:r>
              <a:rPr lang="pt-BR" sz="1600" dirty="0" err="1"/>
              <a:t>Zaramela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51B720-604B-48D5-A42D-655658677422}"/>
              </a:ext>
            </a:extLst>
          </p:cNvPr>
          <p:cNvSpPr txBox="1"/>
          <p:nvPr/>
        </p:nvSpPr>
        <p:spPr>
          <a:xfrm>
            <a:off x="559590" y="391773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Nomes dos integrantes: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622E18-02D8-4703-84C7-0F1D42071A58}"/>
              </a:ext>
            </a:extLst>
          </p:cNvPr>
          <p:cNvSpPr txBox="1"/>
          <p:nvPr/>
        </p:nvSpPr>
        <p:spPr>
          <a:xfrm>
            <a:off x="233779" y="3209845"/>
            <a:ext cx="397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Projeto integrador transversal:</a:t>
            </a:r>
          </a:p>
          <a:p>
            <a:endParaRPr lang="pt-BR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D30277-FC7D-4FE8-BEE4-7B13CFAD6FE7}"/>
              </a:ext>
            </a:extLst>
          </p:cNvPr>
          <p:cNvSpPr txBox="1"/>
          <p:nvPr/>
        </p:nvSpPr>
        <p:spPr>
          <a:xfrm>
            <a:off x="559590" y="4535471"/>
            <a:ext cx="2494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• </a:t>
            </a:r>
            <a:r>
              <a:rPr lang="pt-BR" dirty="0"/>
              <a:t>PAULO RAFAEL</a:t>
            </a:r>
          </a:p>
          <a:p>
            <a:endParaRPr lang="pt-BR" dirty="0"/>
          </a:p>
          <a:p>
            <a:r>
              <a:rPr lang="pt-BR" b="1" dirty="0"/>
              <a:t>• </a:t>
            </a:r>
            <a:r>
              <a:rPr lang="pt-BR" dirty="0"/>
              <a:t>RICARDO DONIZETI</a:t>
            </a:r>
          </a:p>
          <a:p>
            <a:endParaRPr lang="pt-BR" dirty="0"/>
          </a:p>
          <a:p>
            <a:r>
              <a:rPr lang="pt-BR" b="1" dirty="0"/>
              <a:t>• </a:t>
            </a:r>
            <a:r>
              <a:rPr lang="pt-BR" dirty="0"/>
              <a:t>THIAGO REIS</a:t>
            </a:r>
          </a:p>
        </p:txBody>
      </p:sp>
    </p:spTree>
    <p:extLst>
      <p:ext uri="{BB962C8B-B14F-4D97-AF65-F5344CB8AC3E}">
        <p14:creationId xmlns:p14="http://schemas.microsoft.com/office/powerpoint/2010/main" val="3252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4537656" y="592428"/>
            <a:ext cx="311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FERRAMENTA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098E55C-8199-44CE-A8E2-15E966A8F7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1313" y="1678283"/>
            <a:ext cx="3480809" cy="193599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F028E9-3EFE-4D35-966A-5CB1BE65D55F}"/>
              </a:ext>
            </a:extLst>
          </p:cNvPr>
          <p:cNvCxnSpPr>
            <a:cxnSpLocks/>
          </p:cNvCxnSpPr>
          <p:nvPr/>
        </p:nvCxnSpPr>
        <p:spPr>
          <a:xfrm>
            <a:off x="6478073" y="2646279"/>
            <a:ext cx="3698972" cy="7827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9B2E892-B192-42AE-95AA-8A05F95C0F17}"/>
              </a:ext>
            </a:extLst>
          </p:cNvPr>
          <p:cNvCxnSpPr>
            <a:cxnSpLocks/>
          </p:cNvCxnSpPr>
          <p:nvPr/>
        </p:nvCxnSpPr>
        <p:spPr>
          <a:xfrm flipV="1">
            <a:off x="6478073" y="2364621"/>
            <a:ext cx="1815921" cy="2816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F5EC44C7-1752-4218-863E-12D72512B4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1313" y="4235178"/>
            <a:ext cx="3480810" cy="169619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5A6C78A-03F6-48A3-9F2A-EFC41401A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79" y="3957839"/>
            <a:ext cx="2108659" cy="210865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94C71AB-DF09-46E7-B9A1-78BD68740225}"/>
              </a:ext>
            </a:extLst>
          </p:cNvPr>
          <p:cNvSpPr txBox="1"/>
          <p:nvPr/>
        </p:nvSpPr>
        <p:spPr>
          <a:xfrm>
            <a:off x="242552" y="2558743"/>
            <a:ext cx="477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Montagem do </a:t>
            </a:r>
            <a:r>
              <a:rPr lang="pt-BR" dirty="0" err="1">
                <a:solidFill>
                  <a:schemeClr val="bg1"/>
                </a:solidFill>
              </a:rPr>
              <a:t>Piston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Ring</a:t>
            </a:r>
            <a:r>
              <a:rPr lang="pt-BR" dirty="0">
                <a:solidFill>
                  <a:schemeClr val="bg1"/>
                </a:solidFill>
              </a:rPr>
              <a:t> Compressor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( Fixação da base do cilindro).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Aperto de porca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0B6DF149-3237-4028-88FB-4964F5158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583" y="1890249"/>
            <a:ext cx="1843653" cy="151206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83DB434-E20E-4890-8A2B-05145049E87C}"/>
              </a:ext>
            </a:extLst>
          </p:cNvPr>
          <p:cNvSpPr txBox="1"/>
          <p:nvPr/>
        </p:nvSpPr>
        <p:spPr>
          <a:xfrm>
            <a:off x="507558" y="2042878"/>
            <a:ext cx="323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Soquete para  </a:t>
            </a:r>
            <a:r>
              <a:rPr lang="pt-BR" b="1" dirty="0" err="1">
                <a:solidFill>
                  <a:schemeClr val="bg1"/>
                </a:solidFill>
              </a:rPr>
              <a:t>Torquímetro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6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4181339" y="607364"/>
            <a:ext cx="382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COMPARAÇÕES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B1E3D8-7553-4A65-9C78-F1148893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4552" y="3171974"/>
            <a:ext cx="2442524" cy="1834814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77B816E-E8EF-45D8-BCF6-F8D7B8DE3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65224"/>
              </p:ext>
            </p:extLst>
          </p:nvPr>
        </p:nvGraphicFramePr>
        <p:xfrm>
          <a:off x="4636525" y="2157352"/>
          <a:ext cx="2918946" cy="419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4" imgW="7517160" imgH="10793520" progId="Photoshop.Image.21">
                  <p:embed/>
                </p:oleObj>
              </mc:Choice>
              <mc:Fallback>
                <p:oleObj name="Image" r:id="rId4" imgW="7517160" imgH="1079352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6525" y="2157352"/>
                        <a:ext cx="2918946" cy="419783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D3F0250-97C0-49B7-9910-4474AF01E4D4}"/>
              </a:ext>
            </a:extLst>
          </p:cNvPr>
          <p:cNvSpPr txBox="1"/>
          <p:nvPr/>
        </p:nvSpPr>
        <p:spPr>
          <a:xfrm>
            <a:off x="1119655" y="1672647"/>
            <a:ext cx="262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Ferramenta proposta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AFDC99-B397-42C7-9397-E16341011D98}"/>
              </a:ext>
            </a:extLst>
          </p:cNvPr>
          <p:cNvSpPr txBox="1"/>
          <p:nvPr/>
        </p:nvSpPr>
        <p:spPr>
          <a:xfrm>
            <a:off x="4181340" y="1672647"/>
            <a:ext cx="38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Primeiro desenho apresentado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A00B89-DB7D-455C-86E7-4C5958E30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800" y="2350511"/>
            <a:ext cx="3428232" cy="31848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FBED35-89B0-4D14-8394-1F7D12036FF0}"/>
              </a:ext>
            </a:extLst>
          </p:cNvPr>
          <p:cNvSpPr txBox="1"/>
          <p:nvPr/>
        </p:nvSpPr>
        <p:spPr>
          <a:xfrm>
            <a:off x="9049555" y="1653202"/>
            <a:ext cx="314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Croqui atual</a:t>
            </a:r>
          </a:p>
        </p:txBody>
      </p:sp>
    </p:spTree>
    <p:extLst>
      <p:ext uri="{BB962C8B-B14F-4D97-AF65-F5344CB8AC3E}">
        <p14:creationId xmlns:p14="http://schemas.microsoft.com/office/powerpoint/2010/main" val="41479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5224529" y="566670"/>
            <a:ext cx="17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A28791-0C5E-49FC-8EB3-DB4B0E7D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91" y="1213001"/>
            <a:ext cx="7200417" cy="50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2697050" y="592428"/>
            <a:ext cx="679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FERRAMENTA EM PERSPECTIVA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00DDF4-3A1B-4B61-B15B-737A20525507}"/>
              </a:ext>
            </a:extLst>
          </p:cNvPr>
          <p:cNvSpPr/>
          <p:nvPr/>
        </p:nvSpPr>
        <p:spPr>
          <a:xfrm>
            <a:off x="1123949" y="1422400"/>
            <a:ext cx="9944100" cy="4843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885DF9-187F-4283-B09E-2812A989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72" y="-393700"/>
            <a:ext cx="6858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32FF50-CBD7-4220-8CF0-0388D361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24" y="-1841500"/>
            <a:ext cx="6858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CA04B0-7BD5-43AE-AD79-160372A5B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28185" y="3475507"/>
            <a:ext cx="6858000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6A2C4FD-AE8B-4010-A4AE-AC4B87651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80" y="-833907"/>
            <a:ext cx="6858000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B697EF9-90CC-4ECA-81E1-24E133B88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903" y="4049691"/>
            <a:ext cx="6858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B9998C-CEB3-4695-8A30-5CB013906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4272" y="-83390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2766811" y="592428"/>
            <a:ext cx="66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CÁLCULO DE TENSÃO DE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</a:rPr>
              <a:t>CISALHAMENTO</a:t>
            </a:r>
          </a:p>
        </p:txBody>
      </p:sp>
      <p:pic>
        <p:nvPicPr>
          <p:cNvPr id="3074" name="Picture 2" descr="MINHA CIÊNCIA É FARMACÊUTICA: REOLOGIA: Noções Básicas">
            <a:extLst>
              <a:ext uri="{FF2B5EF4-FFF2-40B4-BE49-F238E27FC236}">
                <a16:creationId xmlns:a16="http://schemas.microsoft.com/office/drawing/2014/main" id="{F9BFFC72-8F72-4B7B-A9A6-1F4A81BB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7" y="4469247"/>
            <a:ext cx="26003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F6B2E7-291C-4E41-BDD5-A268B6A41E53}"/>
              </a:ext>
            </a:extLst>
          </p:cNvPr>
          <p:cNvSpPr txBox="1"/>
          <p:nvPr/>
        </p:nvSpPr>
        <p:spPr>
          <a:xfrm>
            <a:off x="4112653" y="2596721"/>
            <a:ext cx="3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Força: 67.8 </a:t>
            </a:r>
            <a:r>
              <a:rPr lang="pt-BR" b="1" dirty="0" err="1">
                <a:solidFill>
                  <a:schemeClr val="bg1"/>
                </a:solidFill>
              </a:rPr>
              <a:t>Nm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8EE1D4-79A1-4750-A2D4-CA252F3C09B4}"/>
              </a:ext>
            </a:extLst>
          </p:cNvPr>
          <p:cNvSpPr txBox="1"/>
          <p:nvPr/>
        </p:nvSpPr>
        <p:spPr>
          <a:xfrm>
            <a:off x="3481589" y="4508682"/>
            <a:ext cx="19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Torque (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FC16D2-4B87-4637-AD80-CC67E05611C6}"/>
              </a:ext>
            </a:extLst>
          </p:cNvPr>
          <p:cNvSpPr txBox="1"/>
          <p:nvPr/>
        </p:nvSpPr>
        <p:spPr>
          <a:xfrm>
            <a:off x="3472409" y="4878014"/>
            <a:ext cx="24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 Tensão (N/mm²)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AF644D-86D0-42CF-9C3E-41C5C889824D}"/>
              </a:ext>
            </a:extLst>
          </p:cNvPr>
          <p:cNvSpPr txBox="1"/>
          <p:nvPr/>
        </p:nvSpPr>
        <p:spPr>
          <a:xfrm>
            <a:off x="3493037" y="5226485"/>
            <a:ext cx="16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Força (N)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E61225-FA0E-4DD2-9C20-3702514161B9}"/>
              </a:ext>
            </a:extLst>
          </p:cNvPr>
          <p:cNvSpPr txBox="1"/>
          <p:nvPr/>
        </p:nvSpPr>
        <p:spPr>
          <a:xfrm>
            <a:off x="3480156" y="5589292"/>
            <a:ext cx="19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Área (m²)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B7A51EF-7C4F-4662-B29A-41566353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8" y="2027916"/>
            <a:ext cx="3246158" cy="2508152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9A5FD19D-E276-40B8-BB0F-C3FA2D793F67}"/>
              </a:ext>
            </a:extLst>
          </p:cNvPr>
          <p:cNvSpPr/>
          <p:nvPr/>
        </p:nvSpPr>
        <p:spPr>
          <a:xfrm>
            <a:off x="2387600" y="2184400"/>
            <a:ext cx="205166" cy="7210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0AFDDD-5F33-4DE0-90FE-384C5C620795}"/>
              </a:ext>
            </a:extLst>
          </p:cNvPr>
          <p:cNvSpPr txBox="1"/>
          <p:nvPr/>
        </p:nvSpPr>
        <p:spPr>
          <a:xfrm>
            <a:off x="4016071" y="3036860"/>
            <a:ext cx="29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b="1" dirty="0">
                <a:solidFill>
                  <a:schemeClr val="bg1"/>
                </a:solidFill>
              </a:rPr>
              <a:t>Área: 10x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0708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2766811" y="592428"/>
            <a:ext cx="665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MARGEM DE SEGURANÇA</a:t>
            </a:r>
          </a:p>
        </p:txBody>
      </p:sp>
    </p:spTree>
    <p:extLst>
      <p:ext uri="{BB962C8B-B14F-4D97-AF65-F5344CB8AC3E}">
        <p14:creationId xmlns:p14="http://schemas.microsoft.com/office/powerpoint/2010/main" val="97455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2697050" y="592428"/>
            <a:ext cx="679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PROPRIEDADES “MATERIAL”</a:t>
            </a:r>
          </a:p>
        </p:txBody>
      </p:sp>
    </p:spTree>
    <p:extLst>
      <p:ext uri="{BB962C8B-B14F-4D97-AF65-F5344CB8AC3E}">
        <p14:creationId xmlns:p14="http://schemas.microsoft.com/office/powerpoint/2010/main" val="6026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897A2E-6346-455F-8F6C-E8F41CF2F1BA}"/>
              </a:ext>
            </a:extLst>
          </p:cNvPr>
          <p:cNvSpPr/>
          <p:nvPr/>
        </p:nvSpPr>
        <p:spPr>
          <a:xfrm>
            <a:off x="242552" y="209281"/>
            <a:ext cx="11706896" cy="643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8302FC-8D39-4656-8F9A-354C89165EAE}"/>
              </a:ext>
            </a:extLst>
          </p:cNvPr>
          <p:cNvSpPr txBox="1"/>
          <p:nvPr/>
        </p:nvSpPr>
        <p:spPr>
          <a:xfrm>
            <a:off x="2697050" y="592428"/>
            <a:ext cx="679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80003278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479</TotalTime>
  <Words>112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MS Gothic</vt:lpstr>
      <vt:lpstr>Arial</vt:lpstr>
      <vt:lpstr>Calibri</vt:lpstr>
      <vt:lpstr>Cambria Math</vt:lpstr>
      <vt:lpstr>Century Gothic</vt:lpstr>
      <vt:lpstr>Wingdings 3</vt:lpstr>
      <vt:lpstr>Fatia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DONIZETI DOS SANTOS</dc:creator>
  <cp:lastModifiedBy>RICARDO DONIZETI DOS SANTOS</cp:lastModifiedBy>
  <cp:revision>22</cp:revision>
  <dcterms:created xsi:type="dcterms:W3CDTF">2020-06-10T01:07:56Z</dcterms:created>
  <dcterms:modified xsi:type="dcterms:W3CDTF">2020-06-17T01:09:33Z</dcterms:modified>
</cp:coreProperties>
</file>