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50" d="100"/>
          <a:sy n="50" d="100"/>
        </p:scale>
        <p:origin x="148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9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2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2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63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7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278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49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50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9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7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2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9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1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1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77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00425" y="1501253"/>
            <a:ext cx="8791575" cy="8213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8800" dirty="0"/>
              <a:t>Grupo   C</a:t>
            </a: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54096" y="3656629"/>
            <a:ext cx="8791575" cy="1655762"/>
          </a:xfrm>
        </p:spPr>
        <p:txBody>
          <a:bodyPr>
            <a:normAutofit fontScale="25000" lnSpcReduction="20000"/>
          </a:bodyPr>
          <a:lstStyle/>
          <a:p>
            <a:r>
              <a:rPr lang="pt-BR" sz="8000" dirty="0" smtClean="0">
                <a:solidFill>
                  <a:schemeClr val="tx1"/>
                </a:solidFill>
              </a:rPr>
              <a:t>Componentes:</a:t>
            </a:r>
          </a:p>
          <a:p>
            <a:r>
              <a:rPr lang="pt-BR" sz="5600" dirty="0" smtClean="0">
                <a:solidFill>
                  <a:schemeClr val="tx1"/>
                </a:solidFill>
              </a:rPr>
              <a:t>Paulo Rafael</a:t>
            </a:r>
          </a:p>
          <a:p>
            <a:r>
              <a:rPr lang="pt-BR" sz="5600" dirty="0" smtClean="0">
                <a:solidFill>
                  <a:schemeClr val="tx1"/>
                </a:solidFill>
              </a:rPr>
              <a:t>Thiago reis</a:t>
            </a:r>
          </a:p>
          <a:p>
            <a:r>
              <a:rPr lang="pt-BR" sz="5600" dirty="0" smtClean="0">
                <a:solidFill>
                  <a:schemeClr val="tx1"/>
                </a:solidFill>
              </a:rPr>
              <a:t>Luciano </a:t>
            </a:r>
            <a:r>
              <a:rPr lang="pt-BR" sz="5600" dirty="0" err="1" smtClean="0">
                <a:solidFill>
                  <a:schemeClr val="tx1"/>
                </a:solidFill>
              </a:rPr>
              <a:t>dhelu</a:t>
            </a:r>
            <a:endParaRPr lang="pt-BR" sz="5600" dirty="0" smtClean="0">
              <a:solidFill>
                <a:schemeClr val="tx1"/>
              </a:solidFill>
            </a:endParaRPr>
          </a:p>
          <a:p>
            <a:r>
              <a:rPr lang="pt-BR" sz="5600" dirty="0" smtClean="0">
                <a:solidFill>
                  <a:schemeClr val="tx1"/>
                </a:solidFill>
              </a:rPr>
              <a:t>Gabriel </a:t>
            </a:r>
            <a:r>
              <a:rPr lang="pt-BR" sz="5600" dirty="0" err="1" smtClean="0">
                <a:solidFill>
                  <a:schemeClr val="tx1"/>
                </a:solidFill>
              </a:rPr>
              <a:t>candido</a:t>
            </a:r>
            <a:endParaRPr lang="pt-BR" sz="5600" dirty="0" smtClean="0">
              <a:solidFill>
                <a:schemeClr val="tx1"/>
              </a:solidFill>
            </a:endParaRPr>
          </a:p>
          <a:p>
            <a:r>
              <a:rPr lang="pt-BR" sz="5600" dirty="0" smtClean="0">
                <a:solidFill>
                  <a:schemeClr val="tx1"/>
                </a:solidFill>
              </a:rPr>
              <a:t>Ricardo </a:t>
            </a:r>
            <a:r>
              <a:rPr lang="pt-BR" sz="5600" dirty="0" err="1" smtClean="0">
                <a:solidFill>
                  <a:schemeClr val="tx1"/>
                </a:solidFill>
              </a:rPr>
              <a:t>donizeti</a:t>
            </a:r>
            <a:endParaRPr lang="pt-BR" sz="5600" dirty="0" smtClean="0">
              <a:solidFill>
                <a:schemeClr val="tx1"/>
              </a:solidFill>
            </a:endParaRP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250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8835" y="791308"/>
            <a:ext cx="3665582" cy="1182688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PN OU50402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835" y="2345348"/>
            <a:ext cx="3705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02" y="430151"/>
            <a:ext cx="4657016" cy="6026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tângulo 4"/>
          <p:cNvSpPr/>
          <p:nvPr/>
        </p:nvSpPr>
        <p:spPr>
          <a:xfrm>
            <a:off x="7631444" y="3793253"/>
            <a:ext cx="3657600" cy="241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1" y="1757362"/>
            <a:ext cx="6317972" cy="42703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54291" y="1757362"/>
            <a:ext cx="6317972" cy="42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>
            <a:off x="6672263" y="2184400"/>
            <a:ext cx="959181" cy="1608853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76" y="483004"/>
            <a:ext cx="4656763" cy="60264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322469" y="4149682"/>
            <a:ext cx="140493" cy="106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707" y="1673182"/>
            <a:ext cx="2476500" cy="24765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718707" y="1673182"/>
            <a:ext cx="2476500" cy="2476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3752850" y="3181350"/>
            <a:ext cx="1085850" cy="24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195207" y="3234552"/>
            <a:ext cx="3127262" cy="968332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40" y="452842"/>
            <a:ext cx="4658400" cy="602851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936031" y="1640028"/>
            <a:ext cx="3536832" cy="1135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9680296" y="2105095"/>
            <a:ext cx="2713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62" y="1663840"/>
            <a:ext cx="5785225" cy="1881941"/>
          </a:xfrm>
          <a:prstGeom prst="rect">
            <a:avLst/>
          </a:prstGeom>
        </p:spPr>
      </p:pic>
      <p:cxnSp>
        <p:nvCxnSpPr>
          <p:cNvPr id="9" name="Conector de Seta Reta 8"/>
          <p:cNvCxnSpPr>
            <a:endCxn id="3" idx="1"/>
          </p:cNvCxnSpPr>
          <p:nvPr/>
        </p:nvCxnSpPr>
        <p:spPr>
          <a:xfrm flipV="1">
            <a:off x="6606687" y="2207718"/>
            <a:ext cx="1329344" cy="278307"/>
          </a:xfrm>
          <a:prstGeom prst="straightConnector1">
            <a:avLst/>
          </a:prstGeom>
          <a:ln w="190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28" y="450738"/>
            <a:ext cx="4596246" cy="594808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716280" y="2712888"/>
            <a:ext cx="3610850" cy="121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846773"/>
            <a:ext cx="6443663" cy="220151"/>
          </a:xfrm>
          <a:prstGeom prst="rect">
            <a:avLst/>
          </a:prstGeom>
        </p:spPr>
      </p:pic>
      <p:cxnSp>
        <p:nvCxnSpPr>
          <p:cNvPr id="8" name="Conector de Seta Reta 7"/>
          <p:cNvCxnSpPr>
            <a:stCxn id="6" idx="3"/>
            <a:endCxn id="5" idx="1"/>
          </p:cNvCxnSpPr>
          <p:nvPr/>
        </p:nvCxnSpPr>
        <p:spPr>
          <a:xfrm>
            <a:off x="6800850" y="1956849"/>
            <a:ext cx="915430" cy="816690"/>
          </a:xfrm>
          <a:prstGeom prst="straightConnector1">
            <a:avLst/>
          </a:prstGeom>
          <a:ln w="190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6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49" y="517207"/>
            <a:ext cx="4621428" cy="5941258"/>
          </a:xfrm>
        </p:spPr>
      </p:pic>
      <p:sp>
        <p:nvSpPr>
          <p:cNvPr id="6" name="Retângulo 5"/>
          <p:cNvSpPr/>
          <p:nvPr/>
        </p:nvSpPr>
        <p:spPr>
          <a:xfrm>
            <a:off x="4549675" y="3042877"/>
            <a:ext cx="3434036" cy="99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519287" y="2624097"/>
            <a:ext cx="1030388" cy="468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874904" y="2355156"/>
            <a:ext cx="1644383" cy="53788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22542K040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59" y="347964"/>
            <a:ext cx="4450431" cy="612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</TotalTime>
  <Words>17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 Black</vt:lpstr>
      <vt:lpstr>Century Gothic</vt:lpstr>
      <vt:lpstr>Wingdings 3</vt:lpstr>
      <vt:lpstr>Fatia</vt:lpstr>
      <vt:lpstr>Grupo   C</vt:lpstr>
      <vt:lpstr>PN OU50402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5</dc:title>
  <dc:creator>Usuário do Windows</dc:creator>
  <cp:lastModifiedBy>Usuário do Windows</cp:lastModifiedBy>
  <cp:revision>13</cp:revision>
  <dcterms:created xsi:type="dcterms:W3CDTF">2020-05-13T01:44:42Z</dcterms:created>
  <dcterms:modified xsi:type="dcterms:W3CDTF">2020-05-22T02:07:32Z</dcterms:modified>
</cp:coreProperties>
</file>