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76" r:id="rId2"/>
    <p:sldId id="468" r:id="rId3"/>
    <p:sldId id="477" r:id="rId4"/>
    <p:sldId id="478" r:id="rId5"/>
    <p:sldId id="479" r:id="rId6"/>
    <p:sldId id="480" r:id="rId7"/>
    <p:sldId id="481" r:id="rId8"/>
    <p:sldId id="494" r:id="rId9"/>
    <p:sldId id="495" r:id="rId10"/>
    <p:sldId id="26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EC1F13-768B-454D-93A0-9FCD07359DAE}"/>
              </a:ext>
            </a:extLst>
          </p:cNvPr>
          <p:cNvSpPr txBox="1"/>
          <p:nvPr/>
        </p:nvSpPr>
        <p:spPr>
          <a:xfrm>
            <a:off x="5894962" y="6488668"/>
            <a:ext cx="62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Programming, by Hui Liu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CPU Architectures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C01A8-24DF-4CC3-98A9-BD610BBEF8DC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F27053BC-E5AA-44BC-9C6B-C0F568F55689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05606-F765-488F-AA4B-4EECB238E753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Multi-Core Processor/CPU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24811" y="1236287"/>
            <a:ext cx="11508509" cy="447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A </a:t>
            </a:r>
            <a:r>
              <a:rPr lang="en-US" sz="2800" b="1" dirty="0">
                <a:solidFill>
                  <a:srgbClr val="FF0000"/>
                </a:solidFill>
              </a:rPr>
              <a:t>multicore processor</a:t>
            </a:r>
            <a:r>
              <a:rPr lang="en-US" sz="2800" b="1" dirty="0"/>
              <a:t> </a:t>
            </a:r>
            <a:r>
              <a:rPr lang="en-US" sz="2800" dirty="0"/>
              <a:t>is a single integrated circuit (a.k.a., chip multiprocessor or CMP) that contains multiple core processing units, more commonly known as </a:t>
            </a:r>
            <a:r>
              <a:rPr lang="en-US" sz="2800" i="1" dirty="0">
                <a:solidFill>
                  <a:srgbClr val="FF0000"/>
                </a:solidFill>
              </a:rPr>
              <a:t>cores</a:t>
            </a:r>
            <a:r>
              <a:rPr lang="en-US" sz="2800" dirty="0"/>
              <a:t>. There are many different multicore processor architectures, which vary in terms of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 -- Number of cores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 -- Number of core types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 -- Number and level of caches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 -- How cores are interconnected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 -- Isolation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8118-AC6C-4CEE-A971-D46E4606A360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91378738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Basic Concepts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24811" y="1236287"/>
            <a:ext cx="11508509" cy="465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lang="en-US" sz="2800" b="1" dirty="0"/>
              <a:t>Number of cores: </a:t>
            </a:r>
            <a:r>
              <a:rPr lang="en-US" sz="2800" dirty="0"/>
              <a:t>Different multicore processors often have different numbers of cores. For example, a quad-core processor has four cores.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b="1" dirty="0"/>
              <a:t> Number of core types: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-- Homogeneous (symmetric) cores. All of the cores in a homogeneous multicore processor are of the same type; typically the core processing units are general-purpose central processing units that run a single multicore operating system.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-- Heterogeneous (asymmetric) cores. Heterogeneous multicore processors have a mix of core types that often run different operating systems and include graphics processing units.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4CB8F-74B4-403D-BD98-8923C77FC41B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565592445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798" y="98153"/>
            <a:ext cx="11040533" cy="668201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Basic Concepts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887943"/>
            <a:ext cx="11508509" cy="5323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b="1" dirty="0"/>
              <a:t> Number and level of caches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Multicore processors vary in terms of their </a:t>
            </a:r>
            <a:r>
              <a:rPr lang="en-US" sz="2800" dirty="0">
                <a:solidFill>
                  <a:srgbClr val="FF0000"/>
                </a:solidFill>
              </a:rPr>
              <a:t>instruction and data caches</a:t>
            </a:r>
            <a:r>
              <a:rPr lang="en-US" sz="2800" dirty="0"/>
              <a:t>, which are relatively small and fast pools of local memory. 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A CPU cache is a hardware cache used by the central processing unit (CPU) of a computer to reduce the average cost (time or energy) to access data from the main memory.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A cache is a smaller, faster memory, located closer to a processor core, which stores copies of the data from frequently used main memory locations. 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Most CPUs have a hierarchy of multiple cache levels (L1, L2, often L3, and rarely even L4), with separate instruction-specific and data-specific caches at level 1.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65E45-7EFA-401A-8B39-F711DAF7E24A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878276256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Basic Concepts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731519"/>
            <a:ext cx="11508509" cy="5895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b="1" dirty="0"/>
              <a:t> How cores are interconnected: </a:t>
            </a:r>
            <a:r>
              <a:rPr lang="en-US" sz="2800" dirty="0"/>
              <a:t>Multicore processors also vary in terms of their </a:t>
            </a:r>
            <a:r>
              <a:rPr lang="en-US" sz="2800" dirty="0">
                <a:solidFill>
                  <a:srgbClr val="FF0000"/>
                </a:solidFill>
              </a:rPr>
              <a:t>bus</a:t>
            </a:r>
            <a:r>
              <a:rPr lang="en-US" sz="2800" dirty="0"/>
              <a:t> architectures.  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 -- In computer architecture, a </a:t>
            </a:r>
            <a:r>
              <a:rPr lang="en-US" sz="2800" b="1" dirty="0"/>
              <a:t>bus</a:t>
            </a:r>
            <a:r>
              <a:rPr lang="en-US" sz="2800" dirty="0"/>
              <a:t> (historically also called </a:t>
            </a:r>
            <a:r>
              <a:rPr lang="en-US" sz="2800" i="1" dirty="0">
                <a:solidFill>
                  <a:srgbClr val="FF0000"/>
                </a:solidFill>
              </a:rPr>
              <a:t>data highway</a:t>
            </a:r>
            <a:r>
              <a:rPr lang="en-US" sz="2800" dirty="0"/>
              <a:t>) is a communication system that transfers data between components inside a computer, or between computers.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800" dirty="0"/>
              <a:t> </a:t>
            </a:r>
            <a:r>
              <a:rPr lang="en-US" sz="2800" b="1" dirty="0"/>
              <a:t>Isolation</a:t>
            </a:r>
            <a:r>
              <a:rPr lang="en-US" sz="2800" dirty="0"/>
              <a:t>. The amount, typically minimal, of in-chip support for the spatial and temporal isolation of cores: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Physical isolation ensures that different cores cannot access the same physical hardware (e.g., memory locations such as caches and RAM).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Temporal isolation ensures that the execution of software on one core does not impact the temporal behavior of software running on another core.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US" sz="2800" dirty="0"/>
          </a:p>
          <a:p>
            <a:pPr>
              <a:spcBef>
                <a:spcPts val="562"/>
              </a:spcBef>
              <a:buSzPct val="125000"/>
              <a:defRPr sz="1800"/>
            </a:pP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B509A-6C90-48F5-9084-46E3CB5E0D66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744806441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Homogeneous Multicore Processor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809897"/>
            <a:ext cx="11508509" cy="192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In this architecture, there are three levels of cache, which are progressively larger but slower: L1 (consisting of an instruction cache and a data cache), L2, and L3. Note that the L1 and L2 caches are local to a single core, whereas L3 is shared among all 4 cores. Newer CPUs have more cores, such as 24.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3F0E-BE18-49C7-9613-B2304FE4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6"/>
          <a:stretch/>
        </p:blipFill>
        <p:spPr>
          <a:xfrm>
            <a:off x="1591523" y="3091544"/>
            <a:ext cx="9008954" cy="3348446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BAF99A6-C78A-4216-A45F-1CFAC52C26F8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303493346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Heterogeneous Multicore Processor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809897"/>
            <a:ext cx="11508509" cy="134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From left to right, the cores include a general-purpose central processing unit core, a graphical processing unit (GPU) core, a digital signal processing (DSP), and a high-performance core. Commonly seen in ARM CPUs.</a:t>
            </a:r>
            <a:endParaRPr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5DE0C8-8486-4961-BD85-252978F92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5" b="-1"/>
          <a:stretch/>
        </p:blipFill>
        <p:spPr>
          <a:xfrm>
            <a:off x="1342113" y="2778034"/>
            <a:ext cx="9507774" cy="3496492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AE40275-DCD9-4E74-ADE8-34B9FA455112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069195536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Advantages of Multi Core Processing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1158240"/>
            <a:ext cx="11508509" cy="5390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Multicore processors can complete more work than single-core processors.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Works great for multi-threading applications.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Can complete simultaneous work as low frequency.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They can process more data than single-core processors.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They can complete more work while consuming low energy as compared to the single-core processor.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You can do complex works like scanning of the virus by anti-virus and watching a movie at the same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737CC-ADAF-411A-9685-DB3395E87E43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215854881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Disadvantages of Multi Core Processing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1158240"/>
            <a:ext cx="11508509" cy="5390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They are </a:t>
            </a:r>
            <a:r>
              <a:rPr lang="en-US" sz="2800" dirty="0">
                <a:solidFill>
                  <a:srgbClr val="FF0000"/>
                </a:solidFill>
              </a:rPr>
              <a:t>difficult to manage</a:t>
            </a:r>
            <a:r>
              <a:rPr lang="en-US" sz="2800" dirty="0"/>
              <a:t> as compared to the single-core processor.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They are </a:t>
            </a:r>
            <a:r>
              <a:rPr lang="en-US" sz="2800" dirty="0">
                <a:solidFill>
                  <a:srgbClr val="FF0000"/>
                </a:solidFill>
              </a:rPr>
              <a:t>costly</a:t>
            </a:r>
            <a:r>
              <a:rPr lang="en-US" sz="2800" dirty="0"/>
              <a:t> than a single-core processor.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Their speed is not twice than the normal processor.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 performance of the multicore processor depends upon how the user uses the computer.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They consume more electricity.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These processors become hot while doing more work.</a:t>
            </a:r>
          </a:p>
          <a:p>
            <a:pP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 If some process needs linear/sequential processing then the multicore processor needs to wait longer.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CA02A-31BE-40AB-8679-BA9093661FCD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446836365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1005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Wingdings</vt:lpstr>
      <vt:lpstr>第一PPT，www.1ppt.com</vt:lpstr>
      <vt:lpstr>PowerPoint Presentation</vt:lpstr>
      <vt:lpstr>Multi-Core Processor/CPU</vt:lpstr>
      <vt:lpstr>Basic Concepts</vt:lpstr>
      <vt:lpstr>Basic Concepts</vt:lpstr>
      <vt:lpstr>Basic Concepts</vt:lpstr>
      <vt:lpstr>Homogeneous Multicore Processor</vt:lpstr>
      <vt:lpstr>Heterogeneous Multicore Processor</vt:lpstr>
      <vt:lpstr>Advantages of Multi Core Processing</vt:lpstr>
      <vt:lpstr>Disadvantages of Multi Core 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94</cp:revision>
  <dcterms:created xsi:type="dcterms:W3CDTF">2019-03-21T04:06:00Z</dcterms:created>
  <dcterms:modified xsi:type="dcterms:W3CDTF">2021-01-15T04:49:38Z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