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060" r:id="rId4"/>
  </p:sldMasterIdLst>
  <p:notesMasterIdLst>
    <p:notesMasterId r:id="rId17"/>
  </p:notesMasterIdLst>
  <p:handoutMasterIdLst>
    <p:handoutMasterId r:id="rId18"/>
  </p:handoutMasterIdLst>
  <p:sldIdLst>
    <p:sldId id="374" r:id="rId5"/>
    <p:sldId id="385" r:id="rId6"/>
    <p:sldId id="426" r:id="rId7"/>
    <p:sldId id="427" r:id="rId8"/>
    <p:sldId id="428" r:id="rId9"/>
    <p:sldId id="383" r:id="rId10"/>
    <p:sldId id="429" r:id="rId11"/>
    <p:sldId id="430" r:id="rId12"/>
    <p:sldId id="431" r:id="rId13"/>
    <p:sldId id="425" r:id="rId14"/>
    <p:sldId id="432" r:id="rId15"/>
    <p:sldId id="433" r:id="rId16"/>
  </p:sldIdLst>
  <p:sldSz cx="9144000" cy="6858000" type="screen4x3"/>
  <p:notesSz cx="6669088" cy="992822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6E6E6F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28">
          <p15:clr>
            <a:srgbClr val="A4A3A4"/>
          </p15:clr>
        </p15:guide>
        <p15:guide id="3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thery, Henry J F" initials="RHJF" lastIdx="1" clrIdx="0"/>
  <p:cmAuthor id="1" name="Adam Bouchaala" initials="AB" lastIdx="1" clrIdx="1">
    <p:extLst>
      <p:ext uri="{19B8F6BF-5375-455C-9EA6-DF929625EA0E}">
        <p15:presenceInfo xmlns:p15="http://schemas.microsoft.com/office/powerpoint/2012/main" userId="Adam Boucha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40404"/>
    <a:srgbClr val="3366FF"/>
    <a:srgbClr val="FF9999"/>
    <a:srgbClr val="FFFFFF"/>
    <a:srgbClr val="FF6600"/>
    <a:srgbClr val="FF9933"/>
    <a:srgbClr val="6E6E6F"/>
    <a:srgbClr val="1B0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7660" autoAdjust="0"/>
  </p:normalViewPr>
  <p:slideViewPr>
    <p:cSldViewPr>
      <p:cViewPr varScale="1">
        <p:scale>
          <a:sx n="75" d="100"/>
          <a:sy n="75" d="100"/>
        </p:scale>
        <p:origin x="1627" y="58"/>
      </p:cViewPr>
      <p:guideLst>
        <p:guide orient="horz" pos="4032"/>
        <p:guide pos="528"/>
        <p:guide pos="5280"/>
      </p:guideLst>
    </p:cSldViewPr>
  </p:slideViewPr>
  <p:outlineViewPr>
    <p:cViewPr>
      <p:scale>
        <a:sx n="33" d="100"/>
        <a:sy n="33" d="100"/>
      </p:scale>
      <p:origin x="36" y="8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>
        <p:scale>
          <a:sx n="75" d="100"/>
          <a:sy n="75" d="100"/>
        </p:scale>
        <p:origin x="-2616" y="6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108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981" y="0"/>
            <a:ext cx="2889107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218"/>
            <a:ext cx="2889108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981" y="9430218"/>
            <a:ext cx="2889107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D59C1110-4A5C-4FED-B37F-D6BDA9E3261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294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108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981" y="0"/>
            <a:ext cx="2889107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316" y="4715109"/>
            <a:ext cx="4890457" cy="446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18"/>
            <a:ext cx="2889108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981" y="9430218"/>
            <a:ext cx="2889107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7" rIns="91416" bIns="457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A4EA8766-2E5B-482F-8ECC-9A014CF6D5D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922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2458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4573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5106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1992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8363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531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7810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16793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1557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9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61" r:id="rId1"/>
    <p:sldLayoutId id="2147487062" r:id="rId2"/>
    <p:sldLayoutId id="2147487063" r:id="rId3"/>
    <p:sldLayoutId id="2147487064" r:id="rId4"/>
    <p:sldLayoutId id="2147487065" r:id="rId5"/>
    <p:sldLayoutId id="2147487066" r:id="rId6"/>
    <p:sldLayoutId id="2147487067" r:id="rId7"/>
    <p:sldLayoutId id="2147487068" r:id="rId8"/>
    <p:sldLayoutId id="21474870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bouchaala@imperia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167844" y="4116962"/>
            <a:ext cx="2808312" cy="303117"/>
          </a:xfrm>
        </p:spPr>
        <p:txBody>
          <a:bodyPr/>
          <a:lstStyle/>
          <a:p>
            <a:pPr algn="ctr"/>
            <a:r>
              <a:rPr lang="en-GB" sz="1600">
                <a:latin typeface="Cambria" panose="02040503050406030204" pitchFamily="18" charset="0"/>
                <a:ea typeface="Cambria" panose="02040503050406030204" pitchFamily="18" charset="0"/>
              </a:rPr>
              <a:t>SysML tools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986474"/>
            <a:ext cx="9144000" cy="1620343"/>
          </a:xfrm>
        </p:spPr>
        <p:txBody>
          <a:bodyPr/>
          <a:lstStyle/>
          <a:p>
            <a:pPr algn="ctr"/>
            <a:r>
              <a:rPr lang="en-GB" sz="4800" dirty="0">
                <a:latin typeface="Cambria" panose="02040503050406030204" pitchFamily="18" charset="0"/>
                <a:ea typeface="Cambria" panose="02040503050406030204" pitchFamily="18" charset="0"/>
              </a:rPr>
              <a:t>Mars Rover project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67844" y="4941168"/>
            <a:ext cx="2808312" cy="1402523"/>
          </a:xfrm>
        </p:spPr>
        <p:txBody>
          <a:bodyPr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Adam Bouchaala,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Teaching Fellow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Imperial College London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a.bouchaala@imperial.ac.uk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London,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38805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7484FF-C533-41A7-8675-54603547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65" y="2531182"/>
            <a:ext cx="8229600" cy="1795636"/>
          </a:xfrm>
        </p:spPr>
        <p:txBody>
          <a:bodyPr/>
          <a:lstStyle/>
          <a:p>
            <a:pPr algn="ctr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6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8D65-96DF-4734-87CC-2C1F2E3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Activity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4D7032-A4AA-4113-A948-2F8BF20264EE}"/>
              </a:ext>
            </a:extLst>
          </p:cNvPr>
          <p:cNvGrpSpPr/>
          <p:nvPr/>
        </p:nvGrpSpPr>
        <p:grpSpPr>
          <a:xfrm>
            <a:off x="200444" y="3238930"/>
            <a:ext cx="1641716" cy="577081"/>
            <a:chOff x="3419872" y="2780928"/>
            <a:chExt cx="1641716" cy="5770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FBDFD-BF46-41E1-9339-4F21874C3834}"/>
                </a:ext>
              </a:extLst>
            </p:cNvPr>
            <p:cNvSpPr txBox="1"/>
            <p:nvPr/>
          </p:nvSpPr>
          <p:spPr>
            <a:xfrm>
              <a:off x="3419872" y="2780928"/>
              <a:ext cx="1641716" cy="5770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40404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endParaRPr lang="en-GB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GB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Input</a:t>
              </a:r>
            </a:p>
            <a:p>
              <a:pPr algn="ctr"/>
              <a:endParaRPr lang="ar-TN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F629029-46AB-4BA1-AD47-7262E9F8BE0B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2852936"/>
              <a:ext cx="3698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B0139A-B1E2-4368-8B57-CB4A7D760F12}"/>
              </a:ext>
            </a:extLst>
          </p:cNvPr>
          <p:cNvGrpSpPr/>
          <p:nvPr/>
        </p:nvGrpSpPr>
        <p:grpSpPr>
          <a:xfrm>
            <a:off x="7330610" y="3238931"/>
            <a:ext cx="1641716" cy="577081"/>
            <a:chOff x="3419872" y="2780928"/>
            <a:chExt cx="1641716" cy="5770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494C8F-DBC3-4414-93C4-1719CB8565B4}"/>
                </a:ext>
              </a:extLst>
            </p:cNvPr>
            <p:cNvSpPr txBox="1"/>
            <p:nvPr/>
          </p:nvSpPr>
          <p:spPr>
            <a:xfrm>
              <a:off x="3419872" y="2780928"/>
              <a:ext cx="1641716" cy="5770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40404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endParaRPr lang="en-GB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GB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Output</a:t>
              </a:r>
            </a:p>
            <a:p>
              <a:pPr algn="ctr"/>
              <a:endParaRPr lang="ar-TN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A5D713-016C-46C2-96BB-29F5D5BAF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2852936"/>
              <a:ext cx="3698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3B1407A-8018-4D76-9133-9AA70EC09810}"/>
              </a:ext>
            </a:extLst>
          </p:cNvPr>
          <p:cNvSpPr/>
          <p:nvPr/>
        </p:nvSpPr>
        <p:spPr>
          <a:xfrm>
            <a:off x="3736674" y="3137782"/>
            <a:ext cx="2520280" cy="18898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42FBE-C029-4DE6-912A-63B6B4B9B6B6}"/>
              </a:ext>
            </a:extLst>
          </p:cNvPr>
          <p:cNvSpPr txBox="1"/>
          <p:nvPr/>
        </p:nvSpPr>
        <p:spPr>
          <a:xfrm>
            <a:off x="4240730" y="3137782"/>
            <a:ext cx="151216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:control &amp; command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450F54-4398-4ABA-8706-31E953628DEB}"/>
              </a:ext>
            </a:extLst>
          </p:cNvPr>
          <p:cNvGrpSpPr/>
          <p:nvPr/>
        </p:nvGrpSpPr>
        <p:grpSpPr>
          <a:xfrm rot="5400000">
            <a:off x="3567120" y="3426693"/>
            <a:ext cx="144015" cy="201558"/>
            <a:chOff x="2985501" y="4739609"/>
            <a:chExt cx="144015" cy="2015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8EFF64-BA36-4474-8C8D-74F858F8AD77}"/>
                </a:ext>
              </a:extLst>
            </p:cNvPr>
            <p:cNvSpPr/>
            <p:nvPr/>
          </p:nvSpPr>
          <p:spPr>
            <a:xfrm rot="16200000">
              <a:off x="2956730" y="4768380"/>
              <a:ext cx="201557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C446D6-C496-414E-A99A-64C743BAB3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9054" y="4840389"/>
              <a:ext cx="2015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C6BA94-D127-41C9-9BDE-49F659B501EF}"/>
              </a:ext>
            </a:extLst>
          </p:cNvPr>
          <p:cNvGrpSpPr/>
          <p:nvPr/>
        </p:nvGrpSpPr>
        <p:grpSpPr>
          <a:xfrm rot="5400000">
            <a:off x="6285725" y="3426694"/>
            <a:ext cx="144015" cy="201558"/>
            <a:chOff x="2985501" y="4739609"/>
            <a:chExt cx="144015" cy="2015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F04A0C-9947-4723-9D11-3B252C008A09}"/>
                </a:ext>
              </a:extLst>
            </p:cNvPr>
            <p:cNvSpPr/>
            <p:nvPr/>
          </p:nvSpPr>
          <p:spPr>
            <a:xfrm rot="16200000">
              <a:off x="2956730" y="4768380"/>
              <a:ext cx="201557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C801F5-BD1A-49BD-AD72-E04F00ED8C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9054" y="4840389"/>
              <a:ext cx="2015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21CEA4-4B2C-4DFB-AA03-8F4E9128EA6C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1842160" y="3527471"/>
            <a:ext cx="1696190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4BCB72-9CFF-4DA5-94D2-BB4295AA4CD7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6458512" y="3527472"/>
            <a:ext cx="87209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7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14D-BFC0-4E36-BE2A-34FBCAE8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Block Diagram</a:t>
            </a:r>
            <a:endParaRPr lang="ar-T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40AD8C-0E5D-4700-A6A3-73F4EBA46899}"/>
              </a:ext>
            </a:extLst>
          </p:cNvPr>
          <p:cNvGrpSpPr/>
          <p:nvPr/>
        </p:nvGrpSpPr>
        <p:grpSpPr>
          <a:xfrm>
            <a:off x="1475656" y="3090722"/>
            <a:ext cx="1800200" cy="542553"/>
            <a:chOff x="5292080" y="3182779"/>
            <a:chExt cx="1800200" cy="5425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F83B1D-1603-4CAE-A123-094C2C2483E2}"/>
                </a:ext>
              </a:extLst>
            </p:cNvPr>
            <p:cNvSpPr/>
            <p:nvPr/>
          </p:nvSpPr>
          <p:spPr>
            <a:xfrm>
              <a:off x="5292080" y="3217776"/>
              <a:ext cx="1800200" cy="507556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0404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Tether</a:t>
              </a:r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9710E1-57E1-4DF2-A2E6-C5208049952C}"/>
                </a:ext>
              </a:extLst>
            </p:cNvPr>
            <p:cNvSpPr txBox="1"/>
            <p:nvPr/>
          </p:nvSpPr>
          <p:spPr>
            <a:xfrm>
              <a:off x="5810504" y="3182779"/>
              <a:ext cx="763351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&lt;&lt;block&gt;&gt;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5940586-5C64-4AAA-85C3-BE8BE7560A25}"/>
              </a:ext>
            </a:extLst>
          </p:cNvPr>
          <p:cNvSpPr/>
          <p:nvPr/>
        </p:nvSpPr>
        <p:spPr>
          <a:xfrm>
            <a:off x="611560" y="3069000"/>
            <a:ext cx="360000" cy="360000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T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FC93C-1D1C-46F9-9DBA-BA05529631E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91560" y="3429000"/>
            <a:ext cx="0" cy="72185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6F7757-482C-4AEE-958E-10F4794CD42A}"/>
              </a:ext>
            </a:extLst>
          </p:cNvPr>
          <p:cNvGrpSpPr/>
          <p:nvPr/>
        </p:nvGrpSpPr>
        <p:grpSpPr>
          <a:xfrm>
            <a:off x="3794280" y="2874731"/>
            <a:ext cx="5172485" cy="2479006"/>
            <a:chOff x="2483768" y="4084483"/>
            <a:chExt cx="5172485" cy="24790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C34581-305D-4C9A-9871-0A2FFA2696E2}"/>
                </a:ext>
              </a:extLst>
            </p:cNvPr>
            <p:cNvSpPr/>
            <p:nvPr/>
          </p:nvSpPr>
          <p:spPr>
            <a:xfrm>
              <a:off x="2483768" y="4575967"/>
              <a:ext cx="5172485" cy="993761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constraints</a:t>
              </a:r>
            </a:p>
            <a:p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Eq1</a:t>
              </a:r>
            </a:p>
            <a:p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Eq2</a:t>
              </a:r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45E76D-00A1-4231-8E5F-4FA2B1F93CDD}"/>
                </a:ext>
              </a:extLst>
            </p:cNvPr>
            <p:cNvSpPr/>
            <p:nvPr/>
          </p:nvSpPr>
          <p:spPr>
            <a:xfrm>
              <a:off x="2483768" y="4084483"/>
              <a:ext cx="5172485" cy="49148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&lt;&lt;constraint&gt;&gt;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CF195C-CCA2-4109-B562-5D678B0B13E2}"/>
                </a:ext>
              </a:extLst>
            </p:cNvPr>
            <p:cNvSpPr/>
            <p:nvPr/>
          </p:nvSpPr>
          <p:spPr>
            <a:xfrm>
              <a:off x="2483768" y="5569728"/>
              <a:ext cx="5172485" cy="993761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parameters</a:t>
              </a:r>
            </a:p>
            <a:p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Param1</a:t>
              </a:r>
            </a:p>
            <a:p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Param2</a:t>
              </a:r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29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7484FF-C533-41A7-8675-54603547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65" y="2531182"/>
            <a:ext cx="8229600" cy="1795636"/>
          </a:xfrm>
        </p:spPr>
        <p:txBody>
          <a:bodyPr/>
          <a:lstStyle/>
          <a:p>
            <a:pPr algn="ctr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Requirements and functional analysis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D772C-A1BE-4C07-830C-D916050A672F}"/>
              </a:ext>
            </a:extLst>
          </p:cNvPr>
          <p:cNvSpPr/>
          <p:nvPr/>
        </p:nvSpPr>
        <p:spPr>
          <a:xfrm>
            <a:off x="371079" y="3284984"/>
            <a:ext cx="1008112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FB5A5F-D2F1-4872-BFBB-8FDD6800B26D}"/>
              </a:ext>
            </a:extLst>
          </p:cNvPr>
          <p:cNvCxnSpPr>
            <a:cxnSpLocks/>
          </p:cNvCxnSpPr>
          <p:nvPr/>
        </p:nvCxnSpPr>
        <p:spPr>
          <a:xfrm>
            <a:off x="794135" y="3717032"/>
            <a:ext cx="0" cy="94598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8F0A55F-1B0C-4A7F-8892-7D567C4E1DFA}"/>
              </a:ext>
            </a:extLst>
          </p:cNvPr>
          <p:cNvSpPr/>
          <p:nvPr/>
        </p:nvSpPr>
        <p:spPr>
          <a:xfrm>
            <a:off x="839131" y="2554665"/>
            <a:ext cx="72008" cy="7200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T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F72106-0064-429A-BF1B-25CA2EF28251}"/>
              </a:ext>
            </a:extLst>
          </p:cNvPr>
          <p:cNvGrpSpPr/>
          <p:nvPr/>
        </p:nvGrpSpPr>
        <p:grpSpPr>
          <a:xfrm>
            <a:off x="794135" y="2892258"/>
            <a:ext cx="162000" cy="162000"/>
            <a:chOff x="5247084" y="2951956"/>
            <a:chExt cx="162000" cy="162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0DDBB5-F2A3-43A4-BA18-9CB0F6BF8A57}"/>
                </a:ext>
              </a:extLst>
            </p:cNvPr>
            <p:cNvSpPr/>
            <p:nvPr/>
          </p:nvSpPr>
          <p:spPr>
            <a:xfrm>
              <a:off x="5292080" y="2996952"/>
              <a:ext cx="72008" cy="720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540232-2AA8-422D-9FF1-D9365285B6D5}"/>
                </a:ext>
              </a:extLst>
            </p:cNvPr>
            <p:cNvSpPr/>
            <p:nvPr/>
          </p:nvSpPr>
          <p:spPr>
            <a:xfrm>
              <a:off x="5247084" y="2951956"/>
              <a:ext cx="162000" cy="1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19D781-29FC-4DFF-81BD-53672A82F09A}"/>
              </a:ext>
            </a:extLst>
          </p:cNvPr>
          <p:cNvSpPr txBox="1"/>
          <p:nvPr/>
        </p:nvSpPr>
        <p:spPr>
          <a:xfrm>
            <a:off x="487303" y="4872096"/>
            <a:ext cx="864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Redesign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776F115-21F5-4F04-8512-863121CA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F9FECE-3339-4F49-B539-AFB926C654DA}"/>
              </a:ext>
            </a:extLst>
          </p:cNvPr>
          <p:cNvGrpSpPr/>
          <p:nvPr/>
        </p:nvGrpSpPr>
        <p:grpSpPr>
          <a:xfrm>
            <a:off x="648631" y="5381166"/>
            <a:ext cx="453008" cy="162000"/>
            <a:chOff x="6804248" y="3041948"/>
            <a:chExt cx="453008" cy="162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6F8A4A-B3EB-4DD2-B812-2205E2F53F9F}"/>
                </a:ext>
              </a:extLst>
            </p:cNvPr>
            <p:cNvSpPr/>
            <p:nvPr/>
          </p:nvSpPr>
          <p:spPr>
            <a:xfrm>
              <a:off x="6804248" y="3041948"/>
              <a:ext cx="162000" cy="1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F6F267-D0AB-4D64-B182-28728C86B303}"/>
                </a:ext>
              </a:extLst>
            </p:cNvPr>
            <p:cNvSpPr/>
            <p:nvPr/>
          </p:nvSpPr>
          <p:spPr>
            <a:xfrm>
              <a:off x="7095256" y="3041948"/>
              <a:ext cx="162000" cy="1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788786-57DA-4E00-BA4D-58532AE78B13}"/>
                </a:ext>
              </a:extLst>
            </p:cNvPr>
            <p:cNvCxnSpPr>
              <a:cxnSpLocks/>
              <a:stCxn id="22" idx="2"/>
              <a:endCxn id="21" idx="6"/>
            </p:cNvCxnSpPr>
            <p:nvPr/>
          </p:nvCxnSpPr>
          <p:spPr>
            <a:xfrm flipH="1">
              <a:off x="6966248" y="3122948"/>
              <a:ext cx="129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BA46E4-E3F2-474F-9A32-CC401305E46E}"/>
              </a:ext>
            </a:extLst>
          </p:cNvPr>
          <p:cNvCxnSpPr>
            <a:cxnSpLocks/>
          </p:cNvCxnSpPr>
          <p:nvPr/>
        </p:nvCxnSpPr>
        <p:spPr>
          <a:xfrm>
            <a:off x="1043608" y="3694041"/>
            <a:ext cx="0" cy="945984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CDBD-296B-4E2B-9C8E-1C244492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Context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7C6A7C-36B3-43E0-AF4E-47CC17325036}"/>
              </a:ext>
            </a:extLst>
          </p:cNvPr>
          <p:cNvGrpSpPr/>
          <p:nvPr/>
        </p:nvGrpSpPr>
        <p:grpSpPr>
          <a:xfrm>
            <a:off x="35496" y="5449128"/>
            <a:ext cx="1800200" cy="542553"/>
            <a:chOff x="5292080" y="3182779"/>
            <a:chExt cx="1800200" cy="5425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A356F4-C5F3-4AA0-A4B3-05A4524B9859}"/>
                </a:ext>
              </a:extLst>
            </p:cNvPr>
            <p:cNvSpPr/>
            <p:nvPr/>
          </p:nvSpPr>
          <p:spPr>
            <a:xfrm>
              <a:off x="5292080" y="3217776"/>
              <a:ext cx="1800200" cy="507556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0404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AWEG</a:t>
              </a:r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4BE164-E9DE-41AA-B721-DB61CF933451}"/>
                </a:ext>
              </a:extLst>
            </p:cNvPr>
            <p:cNvSpPr txBox="1"/>
            <p:nvPr/>
          </p:nvSpPr>
          <p:spPr>
            <a:xfrm>
              <a:off x="5810504" y="3182779"/>
              <a:ext cx="763351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&lt;&lt;block&gt;&gt;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41F8F3-1FF3-4394-9BAF-AB2F59A24736}"/>
              </a:ext>
            </a:extLst>
          </p:cNvPr>
          <p:cNvGrpSpPr/>
          <p:nvPr/>
        </p:nvGrpSpPr>
        <p:grpSpPr>
          <a:xfrm>
            <a:off x="539552" y="2469804"/>
            <a:ext cx="792088" cy="1079506"/>
            <a:chOff x="3383867" y="2636912"/>
            <a:chExt cx="792088" cy="10795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82170C-0283-4F72-8A98-6E86B71C4D6B}"/>
                </a:ext>
              </a:extLst>
            </p:cNvPr>
            <p:cNvGrpSpPr/>
            <p:nvPr/>
          </p:nvGrpSpPr>
          <p:grpSpPr>
            <a:xfrm>
              <a:off x="3635896" y="2636912"/>
              <a:ext cx="288032" cy="792088"/>
              <a:chOff x="3635896" y="2636912"/>
              <a:chExt cx="432048" cy="108012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6E1F0B-D338-475A-B214-9E8940815A4D}"/>
                  </a:ext>
                </a:extLst>
              </p:cNvPr>
              <p:cNvSpPr/>
              <p:nvPr/>
            </p:nvSpPr>
            <p:spPr>
              <a:xfrm>
                <a:off x="3851920" y="3140968"/>
                <a:ext cx="144016" cy="57606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484D05-CFA0-47E8-95FC-4B981D1CBB5D}"/>
                  </a:ext>
                </a:extLst>
              </p:cNvPr>
              <p:cNvSpPr/>
              <p:nvPr/>
            </p:nvSpPr>
            <p:spPr>
              <a:xfrm>
                <a:off x="3707904" y="3140968"/>
                <a:ext cx="144016" cy="57606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E76616C-4FF0-4996-B1AE-E2C295E26078}"/>
                  </a:ext>
                </a:extLst>
              </p:cNvPr>
              <p:cNvSpPr/>
              <p:nvPr/>
            </p:nvSpPr>
            <p:spPr>
              <a:xfrm>
                <a:off x="3707904" y="2636912"/>
                <a:ext cx="288032" cy="288032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3A4DCA-2EBB-4B4F-AACF-5C43983EAC70}"/>
                  </a:ext>
                </a:extLst>
              </p:cNvPr>
              <p:cNvSpPr/>
              <p:nvPr/>
            </p:nvSpPr>
            <p:spPr>
              <a:xfrm>
                <a:off x="3779912" y="2924944"/>
                <a:ext cx="144016" cy="21602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32C8C7-E89A-4D4E-B96B-C2EF9AB5F7F3}"/>
                  </a:ext>
                </a:extLst>
              </p:cNvPr>
              <p:cNvSpPr/>
              <p:nvPr/>
            </p:nvSpPr>
            <p:spPr>
              <a:xfrm>
                <a:off x="3923928" y="2924944"/>
                <a:ext cx="144016" cy="5040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0D9D63-3AAB-4133-A7B1-B87954FD7C6C}"/>
                  </a:ext>
                </a:extLst>
              </p:cNvPr>
              <p:cNvSpPr/>
              <p:nvPr/>
            </p:nvSpPr>
            <p:spPr>
              <a:xfrm>
                <a:off x="3635896" y="2924944"/>
                <a:ext cx="144016" cy="5040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D91E66-E6F4-4E01-AB6D-2F87D553D9FE}"/>
                </a:ext>
              </a:extLst>
            </p:cNvPr>
            <p:cNvSpPr txBox="1"/>
            <p:nvPr/>
          </p:nvSpPr>
          <p:spPr>
            <a:xfrm>
              <a:off x="3383867" y="3439419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9999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Wind</a:t>
              </a:r>
              <a:endParaRPr lang="ar-TN" sz="1200" dirty="0">
                <a:solidFill>
                  <a:srgbClr val="FF9999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C95689-021E-406F-8993-58C601067DBB}"/>
              </a:ext>
            </a:extLst>
          </p:cNvPr>
          <p:cNvSpPr txBox="1"/>
          <p:nvPr/>
        </p:nvSpPr>
        <p:spPr>
          <a:xfrm>
            <a:off x="539552" y="4946285"/>
            <a:ext cx="864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Redesign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BF6A7-43D7-41BA-9BBB-433547302510}"/>
              </a:ext>
            </a:extLst>
          </p:cNvPr>
          <p:cNvCxnSpPr>
            <a:cxnSpLocks/>
          </p:cNvCxnSpPr>
          <p:nvPr/>
        </p:nvCxnSpPr>
        <p:spPr>
          <a:xfrm>
            <a:off x="1043608" y="3573016"/>
            <a:ext cx="1116" cy="920497"/>
          </a:xfrm>
          <a:prstGeom prst="line">
            <a:avLst/>
          </a:prstGeom>
          <a:ln w="12700">
            <a:solidFill>
              <a:srgbClr val="0404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3F955-B8C7-4F80-972B-0047F1F30F53}"/>
              </a:ext>
            </a:extLst>
          </p:cNvPr>
          <p:cNvCxnSpPr>
            <a:cxnSpLocks/>
          </p:cNvCxnSpPr>
          <p:nvPr/>
        </p:nvCxnSpPr>
        <p:spPr>
          <a:xfrm>
            <a:off x="827584" y="3560977"/>
            <a:ext cx="0" cy="94598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CDBD-296B-4E2B-9C8E-1C244492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Use case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2D9B70-4981-44DD-9090-B44E368F08BA}"/>
              </a:ext>
            </a:extLst>
          </p:cNvPr>
          <p:cNvGrpSpPr/>
          <p:nvPr/>
        </p:nvGrpSpPr>
        <p:grpSpPr>
          <a:xfrm>
            <a:off x="3591126" y="2309877"/>
            <a:ext cx="5182344" cy="2577548"/>
            <a:chOff x="2627784" y="2219604"/>
            <a:chExt cx="5182344" cy="25775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A356F4-C5F3-4AA0-A4B3-05A4524B9859}"/>
                </a:ext>
              </a:extLst>
            </p:cNvPr>
            <p:cNvSpPr/>
            <p:nvPr/>
          </p:nvSpPr>
          <p:spPr>
            <a:xfrm>
              <a:off x="2627784" y="2219604"/>
              <a:ext cx="5182344" cy="2577548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0404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4BE164-E9DE-41AA-B721-DB61CF933451}"/>
                </a:ext>
              </a:extLst>
            </p:cNvPr>
            <p:cNvSpPr txBox="1"/>
            <p:nvPr/>
          </p:nvSpPr>
          <p:spPr>
            <a:xfrm>
              <a:off x="2627784" y="2219604"/>
              <a:ext cx="53572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AWEG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41F8F3-1FF3-4394-9BAF-AB2F59A24736}"/>
              </a:ext>
            </a:extLst>
          </p:cNvPr>
          <p:cNvGrpSpPr/>
          <p:nvPr/>
        </p:nvGrpSpPr>
        <p:grpSpPr>
          <a:xfrm>
            <a:off x="2099185" y="2996952"/>
            <a:ext cx="864690" cy="1079506"/>
            <a:chOff x="3383867" y="2636912"/>
            <a:chExt cx="792088" cy="10795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82170C-0283-4F72-8A98-6E86B71C4D6B}"/>
                </a:ext>
              </a:extLst>
            </p:cNvPr>
            <p:cNvGrpSpPr/>
            <p:nvPr/>
          </p:nvGrpSpPr>
          <p:grpSpPr>
            <a:xfrm>
              <a:off x="3635896" y="2636912"/>
              <a:ext cx="288032" cy="792088"/>
              <a:chOff x="3635896" y="2636912"/>
              <a:chExt cx="432048" cy="108012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6E1F0B-D338-475A-B214-9E8940815A4D}"/>
                  </a:ext>
                </a:extLst>
              </p:cNvPr>
              <p:cNvSpPr/>
              <p:nvPr/>
            </p:nvSpPr>
            <p:spPr>
              <a:xfrm>
                <a:off x="3851920" y="3140968"/>
                <a:ext cx="144016" cy="57606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484D05-CFA0-47E8-95FC-4B981D1CBB5D}"/>
                  </a:ext>
                </a:extLst>
              </p:cNvPr>
              <p:cNvSpPr/>
              <p:nvPr/>
            </p:nvSpPr>
            <p:spPr>
              <a:xfrm>
                <a:off x="3707904" y="3140968"/>
                <a:ext cx="144016" cy="57606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E76616C-4FF0-4996-B1AE-E2C295E26078}"/>
                  </a:ext>
                </a:extLst>
              </p:cNvPr>
              <p:cNvSpPr/>
              <p:nvPr/>
            </p:nvSpPr>
            <p:spPr>
              <a:xfrm>
                <a:off x="3707904" y="2636912"/>
                <a:ext cx="288032" cy="288032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3A4DCA-2EBB-4B4F-AACF-5C43983EAC70}"/>
                  </a:ext>
                </a:extLst>
              </p:cNvPr>
              <p:cNvSpPr/>
              <p:nvPr/>
            </p:nvSpPr>
            <p:spPr>
              <a:xfrm>
                <a:off x="3779912" y="2924944"/>
                <a:ext cx="144016" cy="21602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32C8C7-E89A-4D4E-B96B-C2EF9AB5F7F3}"/>
                  </a:ext>
                </a:extLst>
              </p:cNvPr>
              <p:cNvSpPr/>
              <p:nvPr/>
            </p:nvSpPr>
            <p:spPr>
              <a:xfrm>
                <a:off x="3923928" y="2924944"/>
                <a:ext cx="144016" cy="5040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0D9D63-3AAB-4133-A7B1-B87954FD7C6C}"/>
                  </a:ext>
                </a:extLst>
              </p:cNvPr>
              <p:cNvSpPr/>
              <p:nvPr/>
            </p:nvSpPr>
            <p:spPr>
              <a:xfrm>
                <a:off x="3635896" y="2924944"/>
                <a:ext cx="144016" cy="5040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D91E66-E6F4-4E01-AB6D-2F87D553D9FE}"/>
                </a:ext>
              </a:extLst>
            </p:cNvPr>
            <p:cNvSpPr txBox="1"/>
            <p:nvPr/>
          </p:nvSpPr>
          <p:spPr>
            <a:xfrm>
              <a:off x="3383867" y="3439419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9999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Wind</a:t>
              </a:r>
              <a:endParaRPr lang="ar-TN" sz="1200" dirty="0">
                <a:solidFill>
                  <a:srgbClr val="FF9999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BF6A7-43D7-41BA-9BBB-433547302510}"/>
              </a:ext>
            </a:extLst>
          </p:cNvPr>
          <p:cNvCxnSpPr>
            <a:cxnSpLocks/>
          </p:cNvCxnSpPr>
          <p:nvPr/>
        </p:nvCxnSpPr>
        <p:spPr>
          <a:xfrm>
            <a:off x="1772450" y="3012559"/>
            <a:ext cx="1116" cy="920497"/>
          </a:xfrm>
          <a:prstGeom prst="line">
            <a:avLst/>
          </a:prstGeom>
          <a:ln w="12700">
            <a:solidFill>
              <a:srgbClr val="0404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088B0B9-5D9C-43E9-A265-96641A297AA6}"/>
              </a:ext>
            </a:extLst>
          </p:cNvPr>
          <p:cNvSpPr/>
          <p:nvPr/>
        </p:nvSpPr>
        <p:spPr>
          <a:xfrm>
            <a:off x="384654" y="3102563"/>
            <a:ext cx="1152128" cy="706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118-5200-4ED7-9C52-511835C6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Sequence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FEAE9-58F5-4B79-9C5A-F8661A8788FB}"/>
              </a:ext>
            </a:extLst>
          </p:cNvPr>
          <p:cNvGrpSpPr/>
          <p:nvPr/>
        </p:nvGrpSpPr>
        <p:grpSpPr>
          <a:xfrm>
            <a:off x="4221529" y="2998868"/>
            <a:ext cx="822233" cy="565945"/>
            <a:chOff x="2303189" y="2685941"/>
            <a:chExt cx="822233" cy="5659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5A55D9-6846-40FA-BFFA-CD2EB4332989}"/>
                </a:ext>
              </a:extLst>
            </p:cNvPr>
            <p:cNvGrpSpPr/>
            <p:nvPr/>
          </p:nvGrpSpPr>
          <p:grpSpPr>
            <a:xfrm>
              <a:off x="2685559" y="2685941"/>
              <a:ext cx="86241" cy="276999"/>
              <a:chOff x="3635896" y="2636912"/>
              <a:chExt cx="432048" cy="10801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D26623-ABE5-4A4A-BF54-71F635C7AF8B}"/>
                  </a:ext>
                </a:extLst>
              </p:cNvPr>
              <p:cNvSpPr/>
              <p:nvPr/>
            </p:nvSpPr>
            <p:spPr>
              <a:xfrm>
                <a:off x="3851920" y="3140968"/>
                <a:ext cx="144016" cy="57606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B9326B-77AE-4FF6-8A45-3F58720CDB7A}"/>
                  </a:ext>
                </a:extLst>
              </p:cNvPr>
              <p:cNvSpPr/>
              <p:nvPr/>
            </p:nvSpPr>
            <p:spPr>
              <a:xfrm>
                <a:off x="3707904" y="3140968"/>
                <a:ext cx="144016" cy="57606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0C7DC77-E2CE-499B-BC84-97D3E4149315}"/>
                  </a:ext>
                </a:extLst>
              </p:cNvPr>
              <p:cNvSpPr/>
              <p:nvPr/>
            </p:nvSpPr>
            <p:spPr>
              <a:xfrm>
                <a:off x="3707904" y="2636912"/>
                <a:ext cx="288032" cy="288032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18D71D-F0AD-40E5-B669-249E370D7290}"/>
                  </a:ext>
                </a:extLst>
              </p:cNvPr>
              <p:cNvSpPr/>
              <p:nvPr/>
            </p:nvSpPr>
            <p:spPr>
              <a:xfrm>
                <a:off x="3779912" y="2924944"/>
                <a:ext cx="144016" cy="21602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F2FC1C-5DB5-475D-838C-B77EF8E7FC19}"/>
                  </a:ext>
                </a:extLst>
              </p:cNvPr>
              <p:cNvSpPr/>
              <p:nvPr/>
            </p:nvSpPr>
            <p:spPr>
              <a:xfrm>
                <a:off x="3923928" y="2924944"/>
                <a:ext cx="144016" cy="5040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C3B777-1CCF-4DDE-A02A-DCFB35345E89}"/>
                  </a:ext>
                </a:extLst>
              </p:cNvPr>
              <p:cNvSpPr/>
              <p:nvPr/>
            </p:nvSpPr>
            <p:spPr>
              <a:xfrm>
                <a:off x="3635896" y="2924944"/>
                <a:ext cx="144016" cy="5040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T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400A03-991C-47C5-A44C-B0972A81FFD6}"/>
                </a:ext>
              </a:extLst>
            </p:cNvPr>
            <p:cNvSpPr txBox="1"/>
            <p:nvPr/>
          </p:nvSpPr>
          <p:spPr>
            <a:xfrm>
              <a:off x="2303189" y="2990276"/>
              <a:ext cx="8222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GB" sz="1050" dirty="0">
                  <a:solidFill>
                    <a:srgbClr val="FF9999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Maintainer</a:t>
              </a:r>
              <a:endParaRPr lang="ar-TN" sz="1050" dirty="0">
                <a:solidFill>
                  <a:srgbClr val="FF9999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A51FDC-4155-449E-8E56-105B67397758}"/>
              </a:ext>
            </a:extLst>
          </p:cNvPr>
          <p:cNvCxnSpPr>
            <a:cxnSpLocks/>
          </p:cNvCxnSpPr>
          <p:nvPr/>
        </p:nvCxnSpPr>
        <p:spPr>
          <a:xfrm>
            <a:off x="3769118" y="2882203"/>
            <a:ext cx="1116" cy="920497"/>
          </a:xfrm>
          <a:prstGeom prst="line">
            <a:avLst/>
          </a:prstGeom>
          <a:ln w="12700">
            <a:solidFill>
              <a:srgbClr val="04040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5D0EBF-504C-43AE-AD1F-9790D9A11427}"/>
              </a:ext>
            </a:extLst>
          </p:cNvPr>
          <p:cNvGrpSpPr/>
          <p:nvPr/>
        </p:nvGrpSpPr>
        <p:grpSpPr>
          <a:xfrm>
            <a:off x="2698934" y="3363507"/>
            <a:ext cx="920497" cy="83411"/>
            <a:chOff x="2698934" y="3363507"/>
            <a:chExt cx="920497" cy="8341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131132-3EE6-4573-8BCB-FF8D45342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934" y="3363507"/>
              <a:ext cx="920497" cy="1116"/>
            </a:xfrm>
            <a:prstGeom prst="line">
              <a:avLst/>
            </a:prstGeom>
            <a:ln w="12700">
              <a:solidFill>
                <a:srgbClr val="0404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484CA7-3ED2-4297-B180-9045629CB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3444" y="3363507"/>
              <a:ext cx="135987" cy="83411"/>
            </a:xfrm>
            <a:prstGeom prst="line">
              <a:avLst/>
            </a:prstGeom>
            <a:ln w="12700">
              <a:solidFill>
                <a:srgbClr val="0404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A2F5172-3B2F-45C3-AFD9-FEA3F7FF8A88}"/>
              </a:ext>
            </a:extLst>
          </p:cNvPr>
          <p:cNvSpPr/>
          <p:nvPr/>
        </p:nvSpPr>
        <p:spPr>
          <a:xfrm>
            <a:off x="5478087" y="2849426"/>
            <a:ext cx="45719" cy="9860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T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3B62E5-A60A-475D-9CEB-D7371F1B2D56}"/>
              </a:ext>
            </a:extLst>
          </p:cNvPr>
          <p:cNvSpPr/>
          <p:nvPr/>
        </p:nvSpPr>
        <p:spPr>
          <a:xfrm>
            <a:off x="5970625" y="3208833"/>
            <a:ext cx="648072" cy="194113"/>
          </a:xfrm>
          <a:prstGeom prst="rect">
            <a:avLst/>
          </a:prstGeom>
          <a:solidFill>
            <a:srgbClr val="FF9999"/>
          </a:solidFill>
          <a:ln>
            <a:solidFill>
              <a:srgbClr val="04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AWEG</a:t>
            </a:r>
            <a:endParaRPr lang="ar-TN" sz="12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EF0720-785B-4AEE-B7FC-342E38C6FF3A}"/>
              </a:ext>
            </a:extLst>
          </p:cNvPr>
          <p:cNvSpPr/>
          <p:nvPr/>
        </p:nvSpPr>
        <p:spPr>
          <a:xfrm>
            <a:off x="7020186" y="3208833"/>
            <a:ext cx="91878" cy="194113"/>
          </a:xfrm>
          <a:prstGeom prst="rect">
            <a:avLst/>
          </a:prstGeom>
          <a:solidFill>
            <a:srgbClr val="FF9999"/>
          </a:solidFill>
          <a:ln>
            <a:solidFill>
              <a:srgbClr val="0404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TN" sz="12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FC3A2-E220-43AB-B391-F745DDEEFD96}"/>
              </a:ext>
            </a:extLst>
          </p:cNvPr>
          <p:cNvSpPr txBox="1"/>
          <p:nvPr/>
        </p:nvSpPr>
        <p:spPr>
          <a:xfrm>
            <a:off x="1401248" y="3119687"/>
            <a:ext cx="850257" cy="253916"/>
          </a:xfrm>
          <a:prstGeom prst="rect">
            <a:avLst/>
          </a:prstGeom>
          <a:solidFill>
            <a:schemeClr val="bg1"/>
          </a:solidFill>
          <a:ln>
            <a:solidFill>
              <a:srgbClr val="040404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lang="ar-TN" sz="105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E924F1-4CB1-4E56-BC41-DECF0419E692}"/>
              </a:ext>
            </a:extLst>
          </p:cNvPr>
          <p:cNvSpPr txBox="1"/>
          <p:nvPr/>
        </p:nvSpPr>
        <p:spPr>
          <a:xfrm>
            <a:off x="1241508" y="2867528"/>
            <a:ext cx="19785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GB" sz="105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 easy maintainability</a:t>
            </a:r>
            <a:endParaRPr lang="ar-TN" sz="1050" b="1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FF963-59C2-40CB-915B-B47445A2537E}"/>
              </a:ext>
            </a:extLst>
          </p:cNvPr>
          <p:cNvSpPr txBox="1"/>
          <p:nvPr/>
        </p:nvSpPr>
        <p:spPr>
          <a:xfrm>
            <a:off x="7458982" y="3169919"/>
            <a:ext cx="864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Redesign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8BDB20-D653-475D-B152-3E893F908A79}"/>
              </a:ext>
            </a:extLst>
          </p:cNvPr>
          <p:cNvSpPr txBox="1"/>
          <p:nvPr/>
        </p:nvSpPr>
        <p:spPr>
          <a:xfrm>
            <a:off x="1401248" y="4008183"/>
            <a:ext cx="3838103" cy="253916"/>
          </a:xfrm>
          <a:prstGeom prst="rect">
            <a:avLst/>
          </a:prstGeom>
          <a:solidFill>
            <a:srgbClr val="99FFCC"/>
          </a:solidFill>
          <a:ln>
            <a:solidFill>
              <a:srgbClr val="00B050"/>
            </a:solidFill>
          </a:ln>
        </p:spPr>
        <p:txBody>
          <a:bodyPr wrap="square" rtlCol="1">
            <a:spAutoFit/>
          </a:bodyPr>
          <a:lstStyle/>
          <a:p>
            <a:r>
              <a:rPr lang="en-GB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actor could be either…</a:t>
            </a:r>
            <a:endParaRPr lang="ar-TN" sz="105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EFBC43-41D9-49CA-95DA-DE71BE73AE20}"/>
              </a:ext>
            </a:extLst>
          </p:cNvPr>
          <p:cNvCxnSpPr>
            <a:cxnSpLocks/>
          </p:cNvCxnSpPr>
          <p:nvPr/>
        </p:nvCxnSpPr>
        <p:spPr>
          <a:xfrm>
            <a:off x="2432022" y="3645024"/>
            <a:ext cx="1187409" cy="0"/>
          </a:xfrm>
          <a:prstGeom prst="line">
            <a:avLst/>
          </a:prstGeom>
          <a:ln w="12700">
            <a:solidFill>
              <a:srgbClr val="040404"/>
            </a:solidFill>
            <a:prstDash val="dash"/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6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118-5200-4ED7-9C52-511835C6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Requirements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AA6B6B-1EC4-455A-9C66-31ACF6A4B749}"/>
              </a:ext>
            </a:extLst>
          </p:cNvPr>
          <p:cNvGrpSpPr/>
          <p:nvPr/>
        </p:nvGrpSpPr>
        <p:grpSpPr>
          <a:xfrm>
            <a:off x="4283968" y="2830412"/>
            <a:ext cx="1800200" cy="542553"/>
            <a:chOff x="5292080" y="3182779"/>
            <a:chExt cx="1800200" cy="5425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9BD73D-3D19-4B22-A4F4-9CFD5967B8B6}"/>
                </a:ext>
              </a:extLst>
            </p:cNvPr>
            <p:cNvSpPr/>
            <p:nvPr/>
          </p:nvSpPr>
          <p:spPr>
            <a:xfrm>
              <a:off x="5292080" y="3217776"/>
              <a:ext cx="1800200" cy="507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System</a:t>
              </a:r>
              <a:endParaRPr lang="ar-TN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883904-AD6A-4F54-AE57-D76A52DE9C4A}"/>
                </a:ext>
              </a:extLst>
            </p:cNvPr>
            <p:cNvSpPr txBox="1"/>
            <p:nvPr/>
          </p:nvSpPr>
          <p:spPr>
            <a:xfrm>
              <a:off x="5612536" y="3182779"/>
              <a:ext cx="115929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&lt;&lt;requirement&gt;&gt;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DAC507-0091-4A5C-A923-1DFA7E8FE3A3}"/>
              </a:ext>
            </a:extLst>
          </p:cNvPr>
          <p:cNvCxnSpPr>
            <a:cxnSpLocks/>
          </p:cNvCxnSpPr>
          <p:nvPr/>
        </p:nvCxnSpPr>
        <p:spPr>
          <a:xfrm>
            <a:off x="3419872" y="2686963"/>
            <a:ext cx="0" cy="945984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8F4D9E-1116-4BC0-8CD8-748E906B0190}"/>
              </a:ext>
            </a:extLst>
          </p:cNvPr>
          <p:cNvSpPr txBox="1"/>
          <p:nvPr/>
        </p:nvSpPr>
        <p:spPr>
          <a:xfrm>
            <a:off x="827584" y="2992229"/>
            <a:ext cx="1226532" cy="253916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</p:spPr>
        <p:txBody>
          <a:bodyPr wrap="square" rtlCol="1">
            <a:spAutoFit/>
          </a:bodyPr>
          <a:lstStyle/>
          <a:p>
            <a:r>
              <a:rPr lang="en-GB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[Package] System</a:t>
            </a:r>
            <a:endParaRPr lang="ar-TN" sz="105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54E084-341A-40A2-9499-305E243C617F}"/>
              </a:ext>
            </a:extLst>
          </p:cNvPr>
          <p:cNvGrpSpPr/>
          <p:nvPr/>
        </p:nvGrpSpPr>
        <p:grpSpPr>
          <a:xfrm>
            <a:off x="2462318" y="4119914"/>
            <a:ext cx="5172485" cy="1485245"/>
            <a:chOff x="5328593" y="2348880"/>
            <a:chExt cx="1800200" cy="7585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F93D31-72F4-4E39-87E4-9A8F1BB3D2C2}"/>
                </a:ext>
              </a:extLst>
            </p:cNvPr>
            <p:cNvSpPr/>
            <p:nvPr/>
          </p:nvSpPr>
          <p:spPr>
            <a:xfrm>
              <a:off x="5328593" y="2599902"/>
              <a:ext cx="1800200" cy="507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txt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 AWEG shall…</a:t>
              </a:r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DC3D00-3D50-4B85-A2FB-0C15E80674A4}"/>
                </a:ext>
              </a:extLst>
            </p:cNvPr>
            <p:cNvSpPr/>
            <p:nvPr/>
          </p:nvSpPr>
          <p:spPr>
            <a:xfrm>
              <a:off x="5328593" y="2348880"/>
              <a:ext cx="1800200" cy="251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&lt;&lt;requirement&gt;&gt;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ADDA66-1A3A-4882-9390-8DC065E9FF12}"/>
              </a:ext>
            </a:extLst>
          </p:cNvPr>
          <p:cNvSpPr txBox="1"/>
          <p:nvPr/>
        </p:nvSpPr>
        <p:spPr>
          <a:xfrm>
            <a:off x="6626194" y="3036845"/>
            <a:ext cx="1008609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&lt;&lt;</a:t>
            </a:r>
            <a:r>
              <a:rPr lang="en-GB" sz="1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derivReqt</a:t>
            </a:r>
            <a:r>
              <a:rPr lang="en-GB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&gt;&gt;</a:t>
            </a:r>
            <a:endParaRPr lang="ar-TN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118-5200-4ED7-9C52-511835C6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Requirements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AA6B6B-1EC4-455A-9C66-31ACF6A4B749}"/>
              </a:ext>
            </a:extLst>
          </p:cNvPr>
          <p:cNvGrpSpPr/>
          <p:nvPr/>
        </p:nvGrpSpPr>
        <p:grpSpPr>
          <a:xfrm>
            <a:off x="4283968" y="4149080"/>
            <a:ext cx="1800200" cy="542553"/>
            <a:chOff x="5292080" y="3182779"/>
            <a:chExt cx="1800200" cy="5425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9BD73D-3D19-4B22-A4F4-9CFD5967B8B6}"/>
                </a:ext>
              </a:extLst>
            </p:cNvPr>
            <p:cNvSpPr/>
            <p:nvPr/>
          </p:nvSpPr>
          <p:spPr>
            <a:xfrm>
              <a:off x="5292080" y="3217776"/>
              <a:ext cx="1800200" cy="507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System</a:t>
              </a:r>
              <a:endParaRPr lang="ar-TN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883904-AD6A-4F54-AE57-D76A52DE9C4A}"/>
                </a:ext>
              </a:extLst>
            </p:cNvPr>
            <p:cNvSpPr txBox="1"/>
            <p:nvPr/>
          </p:nvSpPr>
          <p:spPr>
            <a:xfrm>
              <a:off x="5612536" y="3182779"/>
              <a:ext cx="115929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&lt;&lt;requirement&gt;&gt;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54E084-341A-40A2-9499-305E243C617F}"/>
              </a:ext>
            </a:extLst>
          </p:cNvPr>
          <p:cNvGrpSpPr/>
          <p:nvPr/>
        </p:nvGrpSpPr>
        <p:grpSpPr>
          <a:xfrm>
            <a:off x="479688" y="2521987"/>
            <a:ext cx="2880320" cy="1051029"/>
            <a:chOff x="5328593" y="2348880"/>
            <a:chExt cx="1800200" cy="7585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F93D31-72F4-4E39-87E4-9A8F1BB3D2C2}"/>
                </a:ext>
              </a:extLst>
            </p:cNvPr>
            <p:cNvSpPr/>
            <p:nvPr/>
          </p:nvSpPr>
          <p:spPr>
            <a:xfrm>
              <a:off x="5328593" y="2599902"/>
              <a:ext cx="1800200" cy="507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txt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 System shall…</a:t>
              </a:r>
              <a:endParaRPr lang="ar-T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DC3D00-3D50-4B85-A2FB-0C15E80674A4}"/>
                </a:ext>
              </a:extLst>
            </p:cNvPr>
            <p:cNvSpPr/>
            <p:nvPr/>
          </p:nvSpPr>
          <p:spPr>
            <a:xfrm>
              <a:off x="5328593" y="2348880"/>
              <a:ext cx="1800200" cy="251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&lt;&lt;requirement&gt;&gt;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494343-198F-463B-80FB-88F2B61B165A}"/>
              </a:ext>
            </a:extLst>
          </p:cNvPr>
          <p:cNvGrpSpPr/>
          <p:nvPr/>
        </p:nvGrpSpPr>
        <p:grpSpPr>
          <a:xfrm>
            <a:off x="4064524" y="3928180"/>
            <a:ext cx="270000" cy="270000"/>
            <a:chOff x="7308307" y="3372965"/>
            <a:chExt cx="270000" cy="27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8C327E-373E-410F-BE2C-2DB9334CBBCD}"/>
                </a:ext>
              </a:extLst>
            </p:cNvPr>
            <p:cNvSpPr/>
            <p:nvPr/>
          </p:nvSpPr>
          <p:spPr>
            <a:xfrm>
              <a:off x="7308307" y="3372965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F31E4-530E-4EF7-A096-AD77E1FBB118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7443307" y="3372965"/>
              <a:ext cx="0" cy="27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A5CEC4-0994-49A8-A2AE-0F420B3DA7B4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7308307" y="3507965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82F2DB-1880-4613-8F65-267080405355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3360008" y="3221400"/>
            <a:ext cx="744057" cy="746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118-5200-4ED7-9C52-511835C6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Requirements diagram</a:t>
            </a:r>
            <a:endParaRPr lang="ar-T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AA6B6B-1EC4-455A-9C66-31ACF6A4B749}"/>
              </a:ext>
            </a:extLst>
          </p:cNvPr>
          <p:cNvGrpSpPr/>
          <p:nvPr/>
        </p:nvGrpSpPr>
        <p:grpSpPr>
          <a:xfrm>
            <a:off x="4334524" y="2523543"/>
            <a:ext cx="1800200" cy="542553"/>
            <a:chOff x="5292080" y="3182779"/>
            <a:chExt cx="1800200" cy="5425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9BD73D-3D19-4B22-A4F4-9CFD5967B8B6}"/>
                </a:ext>
              </a:extLst>
            </p:cNvPr>
            <p:cNvSpPr/>
            <p:nvPr/>
          </p:nvSpPr>
          <p:spPr>
            <a:xfrm>
              <a:off x="5292080" y="3217776"/>
              <a:ext cx="1800200" cy="507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Maintain</a:t>
              </a:r>
              <a:endParaRPr lang="ar-TN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883904-AD6A-4F54-AE57-D76A52DE9C4A}"/>
                </a:ext>
              </a:extLst>
            </p:cNvPr>
            <p:cNvSpPr txBox="1"/>
            <p:nvPr/>
          </p:nvSpPr>
          <p:spPr>
            <a:xfrm>
              <a:off x="5612536" y="3182779"/>
              <a:ext cx="115929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&lt;&lt;requirement&gt;&gt;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494343-198F-463B-80FB-88F2B61B165A}"/>
              </a:ext>
            </a:extLst>
          </p:cNvPr>
          <p:cNvGrpSpPr/>
          <p:nvPr/>
        </p:nvGrpSpPr>
        <p:grpSpPr>
          <a:xfrm>
            <a:off x="4064524" y="2966093"/>
            <a:ext cx="270000" cy="270000"/>
            <a:chOff x="7308307" y="3372965"/>
            <a:chExt cx="270000" cy="27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8C327E-373E-410F-BE2C-2DB9334CBBCD}"/>
                </a:ext>
              </a:extLst>
            </p:cNvPr>
            <p:cNvSpPr/>
            <p:nvPr/>
          </p:nvSpPr>
          <p:spPr>
            <a:xfrm>
              <a:off x="7308307" y="3372965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T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4F31E4-530E-4EF7-A096-AD77E1FBB118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7443307" y="3372965"/>
              <a:ext cx="0" cy="27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A5CEC4-0994-49A8-A2AE-0F420B3DA7B4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7308307" y="3507965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82F2DB-1880-4613-8F65-267080405355}"/>
              </a:ext>
            </a:extLst>
          </p:cNvPr>
          <p:cNvCxnSpPr>
            <a:cxnSpLocks/>
            <a:stCxn id="18" idx="0"/>
            <a:endCxn id="6" idx="4"/>
          </p:cNvCxnSpPr>
          <p:nvPr/>
        </p:nvCxnSpPr>
        <p:spPr>
          <a:xfrm flipH="1" flipV="1">
            <a:off x="4199524" y="3236093"/>
            <a:ext cx="2" cy="55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D7296-2F34-49E8-AD33-4EC705615B68}"/>
              </a:ext>
            </a:extLst>
          </p:cNvPr>
          <p:cNvGrpSpPr/>
          <p:nvPr/>
        </p:nvGrpSpPr>
        <p:grpSpPr>
          <a:xfrm>
            <a:off x="3299424" y="3786231"/>
            <a:ext cx="1800200" cy="542553"/>
            <a:chOff x="5292080" y="3182779"/>
            <a:chExt cx="1800200" cy="5425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D90732-C3F8-41B8-AFAA-A5F05FF1D10B}"/>
                </a:ext>
              </a:extLst>
            </p:cNvPr>
            <p:cNvSpPr/>
            <p:nvPr/>
          </p:nvSpPr>
          <p:spPr>
            <a:xfrm>
              <a:off x="5292080" y="3217776"/>
              <a:ext cx="1800200" cy="507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Maintain</a:t>
              </a:r>
              <a:endParaRPr lang="ar-TN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91292-1469-48AA-B7B9-468962007446}"/>
                </a:ext>
              </a:extLst>
            </p:cNvPr>
            <p:cNvSpPr txBox="1"/>
            <p:nvPr/>
          </p:nvSpPr>
          <p:spPr>
            <a:xfrm>
              <a:off x="5612536" y="3182779"/>
              <a:ext cx="115929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&lt;&lt;requirement&gt;&gt;</a:t>
              </a:r>
              <a:endParaRPr lang="ar-TN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D5A5C-869D-4D53-96CE-C287AAAF8637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4199524" y="4328784"/>
            <a:ext cx="0" cy="710785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4CD025-109E-447A-847E-7920B886212A}"/>
              </a:ext>
            </a:extLst>
          </p:cNvPr>
          <p:cNvSpPr/>
          <p:nvPr/>
        </p:nvSpPr>
        <p:spPr>
          <a:xfrm>
            <a:off x="3360706" y="5039569"/>
            <a:ext cx="1677635" cy="706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 easy maintainability</a:t>
            </a:r>
            <a:endParaRPr lang="ar-TN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3E640-01F8-4D10-87C6-D37741D874C3}"/>
              </a:ext>
            </a:extLst>
          </p:cNvPr>
          <p:cNvSpPr txBox="1"/>
          <p:nvPr/>
        </p:nvSpPr>
        <p:spPr>
          <a:xfrm>
            <a:off x="4199523" y="4631582"/>
            <a:ext cx="790602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&lt;&lt;refine&gt;&gt;</a:t>
            </a:r>
            <a:endParaRPr lang="ar-TN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83236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9D02C8107430489FB053B8051C13E7" ma:contentTypeVersion="8" ma:contentTypeDescription="Create a new document." ma:contentTypeScope="" ma:versionID="41c9b9b5f6a8fa2d5cc762c38c7da9ff">
  <xsd:schema xmlns:xsd="http://www.w3.org/2001/XMLSchema" xmlns:xs="http://www.w3.org/2001/XMLSchema" xmlns:p="http://schemas.microsoft.com/office/2006/metadata/properties" xmlns:ns2="8cd4d63e-680a-46bc-8d88-fad229925cc1" targetNamespace="http://schemas.microsoft.com/office/2006/metadata/properties" ma:root="true" ma:fieldsID="df12acb39d7f58083ea10817e926a399" ns2:_="">
    <xsd:import namespace="8cd4d63e-680a-46bc-8d88-fad229925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d4d63e-680a-46bc-8d88-fad229925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27503-88A8-4652-8A67-CDF0F143B4C2}">
  <ds:schemaRefs>
    <ds:schemaRef ds:uri="http://schemas.microsoft.com/office/2006/metadata/properties"/>
    <ds:schemaRef ds:uri="http://purl.org/dc/dcmitype/"/>
    <ds:schemaRef ds:uri="http://www.w3.org/XML/1998/namespace"/>
    <ds:schemaRef ds:uri="ad36a52c-1b47-4239-a008-af43e2b339b4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a16dc24-ae73-400c-93aa-ea5c3de2390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6ED20A-AF62-40ED-AFBE-A84E99235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2FED02-16E9-4606-A082-0FA93D6E64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11899</TotalTime>
  <Words>143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Times New Roman</vt:lpstr>
      <vt:lpstr>Verdana</vt:lpstr>
      <vt:lpstr>Imperial College London Theme</vt:lpstr>
      <vt:lpstr>Mars Rover project</vt:lpstr>
      <vt:lpstr>Requirements and functional analysis</vt:lpstr>
      <vt:lpstr>State diagram</vt:lpstr>
      <vt:lpstr>Context diagram</vt:lpstr>
      <vt:lpstr>Use case diagram</vt:lpstr>
      <vt:lpstr>Sequence diagram</vt:lpstr>
      <vt:lpstr>Requirements diagram</vt:lpstr>
      <vt:lpstr>Requirements diagram</vt:lpstr>
      <vt:lpstr>Requirements diagram</vt:lpstr>
      <vt:lpstr>System Architecture</vt:lpstr>
      <vt:lpstr>Activity diagram</vt:lpstr>
      <vt:lpstr>Internal Block Diagram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caroline</dc:creator>
  <cp:lastModifiedBy>Bouchaala, Adam</cp:lastModifiedBy>
  <cp:revision>712</cp:revision>
  <cp:lastPrinted>2017-02-10T15:49:00Z</cp:lastPrinted>
  <dcterms:modified xsi:type="dcterms:W3CDTF">2022-05-24T06:16:02Z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0x0101004F9D02C8107430489FB053B8051C13E7</vt:lpwstr>
  </property>
</Properties>
</file>