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D42A0E6-4992-4C69-8342-91BFD186FB89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E7E5EF-E57E-469C-B4C8-0C46E8156DB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Cactus Life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Мамедов </a:t>
            </a:r>
            <a:r>
              <a:rPr lang="ru-RU" dirty="0" err="1" smtClean="0"/>
              <a:t>Рауф</a:t>
            </a:r>
            <a:r>
              <a:rPr lang="ru-RU" dirty="0" smtClean="0"/>
              <a:t> и Абу-</a:t>
            </a:r>
            <a:r>
              <a:rPr lang="ru-RU" dirty="0" err="1" smtClean="0"/>
              <a:t>Саиф</a:t>
            </a:r>
            <a:r>
              <a:rPr lang="ru-RU" dirty="0" smtClean="0"/>
              <a:t> 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4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/>
          <a:lstStyle/>
          <a:p>
            <a:r>
              <a:rPr lang="ru-RU" dirty="0" smtClean="0"/>
              <a:t>Проект под кодовым названием </a:t>
            </a:r>
            <a:r>
              <a:rPr lang="en-US" dirty="0" smtClean="0"/>
              <a:t>“Cactus Life” </a:t>
            </a:r>
            <a:r>
              <a:rPr lang="ru-RU" dirty="0" smtClean="0"/>
              <a:t>выполнен двумя очень амбициозными и самоуверенными людьми для </a:t>
            </a:r>
            <a:r>
              <a:rPr lang="ru-RU" dirty="0"/>
              <a:t>создания конкуренции монополистической социальной сети “(здесь должно быть название, но нам не заплатили за рекламу)” в России.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6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kalen\Desktop\Rаuf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6" y="1340768"/>
            <a:ext cx="67183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len\Desktop\Rаuf\c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0">
            <a:off x="3782857" y="1742169"/>
            <a:ext cx="649605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len\Desktop\Rаuf\cod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80000">
            <a:off x="2172745" y="3601735"/>
            <a:ext cx="6781800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len\Desktop\Rаuf\cod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00000">
            <a:off x="-682958" y="4006797"/>
            <a:ext cx="497205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len\Desktop\Rаuf\cod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82174"/>
            <a:ext cx="613410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узнавать новости из первых </a:t>
            </a:r>
            <a:r>
              <a:rPr lang="ru-RU" dirty="0" smtClean="0"/>
              <a:t>рук</a:t>
            </a:r>
          </a:p>
          <a:p>
            <a:r>
              <a:rPr lang="ru-RU" dirty="0" smtClean="0"/>
              <a:t>Чат-бот</a:t>
            </a:r>
            <a:r>
              <a:rPr lang="en-US" dirty="0" smtClean="0"/>
              <a:t>, </a:t>
            </a:r>
            <a:r>
              <a:rPr lang="ru-RU" dirty="0" smtClean="0"/>
              <a:t>с которым можно общаться</a:t>
            </a:r>
          </a:p>
          <a:p>
            <a:r>
              <a:rPr lang="ru-RU" dirty="0" smtClean="0"/>
              <a:t>Возможность создавать чаты с другими людьми</a:t>
            </a:r>
          </a:p>
          <a:p>
            <a:r>
              <a:rPr lang="ru-RU" dirty="0" smtClean="0"/>
              <a:t>Переводчик</a:t>
            </a:r>
          </a:p>
          <a:p>
            <a:r>
              <a:rPr lang="ru-RU" dirty="0" smtClean="0"/>
              <a:t>Возможность прослушивания музыки</a:t>
            </a:r>
          </a:p>
          <a:p>
            <a:r>
              <a:rPr lang="ru-RU" dirty="0" smtClean="0"/>
              <a:t>Мини-викторина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0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Прокачать интеллект бота</a:t>
            </a:r>
          </a:p>
          <a:p>
            <a:r>
              <a:rPr lang="ru-RU" dirty="0" smtClean="0"/>
              <a:t>Ввести </a:t>
            </a:r>
            <a:r>
              <a:rPr lang="ru-RU" dirty="0" err="1" smtClean="0"/>
              <a:t>стикеры</a:t>
            </a:r>
            <a:r>
              <a:rPr lang="ru-RU" dirty="0" smtClean="0"/>
              <a:t> (конечно платные)</a:t>
            </a:r>
          </a:p>
          <a:p>
            <a:r>
              <a:rPr lang="ru-RU" dirty="0" smtClean="0"/>
              <a:t>Обойти социальную сеть </a:t>
            </a:r>
            <a:r>
              <a:rPr lang="en-US" dirty="0" smtClean="0"/>
              <a:t>“</a:t>
            </a:r>
            <a:r>
              <a:rPr lang="ru-RU" dirty="0" smtClean="0"/>
              <a:t>(за рекламу все еще не заплатили</a:t>
            </a:r>
            <a:r>
              <a:rPr lang="en-US" dirty="0" smtClean="0"/>
              <a:t>”) </a:t>
            </a:r>
            <a:r>
              <a:rPr lang="ru-RU" dirty="0" smtClean="0"/>
              <a:t>по количеству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4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133</TotalTime>
  <Words>95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Cactus Life</vt:lpstr>
      <vt:lpstr>Введение</vt:lpstr>
      <vt:lpstr>Структура</vt:lpstr>
      <vt:lpstr>Особенности</vt:lpstr>
      <vt:lpstr>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Cactus Life</dc:title>
  <dc:creator>Эмин Мамедов</dc:creator>
  <cp:lastModifiedBy>Эмин Мамедов</cp:lastModifiedBy>
  <cp:revision>5</cp:revision>
  <dcterms:created xsi:type="dcterms:W3CDTF">2020-05-10T18:08:27Z</dcterms:created>
  <dcterms:modified xsi:type="dcterms:W3CDTF">2020-05-10T20:22:02Z</dcterms:modified>
</cp:coreProperties>
</file>