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10600030101010101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 err="1"/>
              <a:t>c.ContactTitle</a:t>
            </a:r>
            <a:r>
              <a:rPr lang="en-US" dirty="0"/>
              <a:t> </a:t>
            </a:r>
            <a:r>
              <a:rPr lang="en-US" dirty="0" err="1"/>
              <a:t>customer_title</a:t>
            </a:r>
            <a:r>
              <a:rPr lang="en-US" dirty="0"/>
              <a:t>, COUNT(*) </a:t>
            </a:r>
            <a:r>
              <a:rPr lang="en-US" dirty="0" err="1"/>
              <a:t>num_orders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FROM Customers 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ON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GROUP BY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ORDER BY 2 DESC;</a:t>
            </a:r>
            <a:endParaRPr lang="e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c.CompanyName</a:t>
            </a:r>
            <a:r>
              <a:rPr lang="en-US" dirty="0"/>
              <a:t>, COUNT(*) </a:t>
            </a:r>
            <a:r>
              <a:rPr lang="en-US" dirty="0" err="1"/>
              <a:t>num_orders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FROM Customers 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ON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WHERE </a:t>
            </a:r>
            <a:r>
              <a:rPr lang="en-US" dirty="0" err="1"/>
              <a:t>o.OrderDate</a:t>
            </a:r>
            <a:r>
              <a:rPr lang="en-US" dirty="0"/>
              <a:t> BETWEEN '2015-01-01' AND '2015-12-31'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GROUP BY 1, 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HAVING COUNT(*) &gt; 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ORDER BY 3 DESC;</a:t>
            </a:r>
            <a:endParaRPr lang="e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WITH t1 as (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   SELECT </a:t>
            </a:r>
            <a:r>
              <a:rPr lang="en-US" dirty="0" err="1"/>
              <a:t>o.OrderId</a:t>
            </a:r>
            <a:r>
              <a:rPr lang="en-US" dirty="0"/>
              <a:t>, </a:t>
            </a:r>
            <a:r>
              <a:rPr lang="en-US" dirty="0" err="1"/>
              <a:t>d.UnitPrice</a:t>
            </a:r>
            <a:r>
              <a:rPr lang="en-US" dirty="0"/>
              <a:t>*</a:t>
            </a:r>
            <a:r>
              <a:rPr lang="en-US" dirty="0" err="1"/>
              <a:t>d.Quantity</a:t>
            </a:r>
            <a:r>
              <a:rPr lang="en-US" dirty="0"/>
              <a:t>*(1-d.Discount) </a:t>
            </a:r>
            <a:r>
              <a:rPr lang="en-US" dirty="0" err="1"/>
              <a:t>order_sale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   FROM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   JOIN </a:t>
            </a:r>
            <a:r>
              <a:rPr lang="en-US" dirty="0" err="1"/>
              <a:t>Orderdetails</a:t>
            </a:r>
            <a:r>
              <a:rPr lang="en-US" dirty="0"/>
              <a:t> 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   ON </a:t>
            </a:r>
            <a:r>
              <a:rPr lang="en-US" dirty="0" err="1"/>
              <a:t>d.OrderID</a:t>
            </a:r>
            <a:r>
              <a:rPr lang="en-US" dirty="0"/>
              <a:t> = </a:t>
            </a:r>
            <a:r>
              <a:rPr lang="en-US" dirty="0" err="1"/>
              <a:t>o.OrderId</a:t>
            </a:r>
            <a:r>
              <a:rPr lang="en-US" dirty="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SELECT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c.CompanyName</a:t>
            </a:r>
            <a:r>
              <a:rPr lang="en-US" dirty="0"/>
              <a:t>, SUM(t1.order_sale) </a:t>
            </a:r>
            <a:r>
              <a:rPr lang="en-US" dirty="0" err="1"/>
              <a:t>total_sale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FROM Customers 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ON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JOIN t1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ON t1.OrderId = </a:t>
            </a:r>
            <a:r>
              <a:rPr lang="en-US" dirty="0" err="1"/>
              <a:t>o.OrderId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GROUP BY 1, 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ORDER BY 3 DESC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LIMIT 10;</a:t>
            </a:r>
            <a:endParaRPr lang="e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WITH t1 as (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SELECT </a:t>
            </a:r>
            <a:r>
              <a:rPr lang="en-US" dirty="0" err="1"/>
              <a:t>o.OrderId</a:t>
            </a:r>
            <a:r>
              <a:rPr lang="en-US" dirty="0"/>
              <a:t>, </a:t>
            </a:r>
            <a:r>
              <a:rPr lang="en-US" dirty="0" err="1"/>
              <a:t>d.ProductID</a:t>
            </a:r>
            <a:r>
              <a:rPr lang="en-US" dirty="0"/>
              <a:t>, </a:t>
            </a:r>
            <a:r>
              <a:rPr lang="en-US" dirty="0" err="1"/>
              <a:t>d.UnitPrice</a:t>
            </a:r>
            <a:r>
              <a:rPr lang="en-US" dirty="0"/>
              <a:t>*</a:t>
            </a:r>
            <a:r>
              <a:rPr lang="en-US" dirty="0" err="1"/>
              <a:t>d.Quantity</a:t>
            </a:r>
            <a:r>
              <a:rPr lang="en-US" dirty="0"/>
              <a:t>*(1-d.Discount) </a:t>
            </a:r>
            <a:r>
              <a:rPr lang="en-US" dirty="0" err="1"/>
              <a:t>order_sale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FROM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JOIN </a:t>
            </a:r>
            <a:r>
              <a:rPr lang="en-US" dirty="0" err="1"/>
              <a:t>Orderdetails</a:t>
            </a:r>
            <a:r>
              <a:rPr lang="en-US" dirty="0"/>
              <a:t> 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ON </a:t>
            </a:r>
            <a:r>
              <a:rPr lang="en-US" dirty="0" err="1"/>
              <a:t>d.OrderID</a:t>
            </a:r>
            <a:r>
              <a:rPr lang="en-US" dirty="0"/>
              <a:t> = </a:t>
            </a:r>
            <a:r>
              <a:rPr lang="en-US" dirty="0" err="1"/>
              <a:t>o.OrderId</a:t>
            </a:r>
            <a:r>
              <a:rPr lang="en-US" dirty="0"/>
              <a:t>),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t2 as (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SELECT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c.CompanyName</a:t>
            </a:r>
            <a:r>
              <a:rPr lang="en-US" dirty="0"/>
              <a:t>, </a:t>
            </a:r>
            <a:r>
              <a:rPr lang="en-US" dirty="0" err="1"/>
              <a:t>a.CategoryID</a:t>
            </a:r>
            <a:r>
              <a:rPr lang="en-US" dirty="0"/>
              <a:t>, </a:t>
            </a:r>
            <a:r>
              <a:rPr lang="en-US" dirty="0" err="1"/>
              <a:t>a.CategoryName</a:t>
            </a:r>
            <a:r>
              <a:rPr lang="en-US" dirty="0"/>
              <a:t>, SUM(t1.order_sale) </a:t>
            </a:r>
            <a:r>
              <a:rPr lang="en-US" dirty="0" err="1"/>
              <a:t>total_sale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FROM Customers 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JOIN Orders 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ON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JOIN t1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ON t1.OrderId = </a:t>
            </a:r>
            <a:r>
              <a:rPr lang="en-US" dirty="0" err="1"/>
              <a:t>o.OrderId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JOIN Products p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ON </a:t>
            </a:r>
            <a:r>
              <a:rPr lang="en-US" dirty="0" err="1"/>
              <a:t>p.ProductID</a:t>
            </a:r>
            <a:r>
              <a:rPr lang="en-US" dirty="0"/>
              <a:t> = t1.ProductID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JOIN Categories 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ON </a:t>
            </a:r>
            <a:r>
              <a:rPr lang="en-US" dirty="0" err="1"/>
              <a:t>a.CategoryID</a:t>
            </a:r>
            <a:r>
              <a:rPr lang="en-US" dirty="0"/>
              <a:t> = </a:t>
            </a:r>
            <a:r>
              <a:rPr lang="en-US" dirty="0" err="1"/>
              <a:t>p.CategoryID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GROUP BY 1, 2, 3, 4),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t3 as (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SELECT </a:t>
            </a:r>
            <a:r>
              <a:rPr lang="en-US" dirty="0" err="1"/>
              <a:t>CategoryID</a:t>
            </a:r>
            <a:r>
              <a:rPr lang="en-US" dirty="0"/>
              <a:t>, </a:t>
            </a:r>
            <a:r>
              <a:rPr lang="en-US" dirty="0" err="1"/>
              <a:t>CategoryName</a:t>
            </a:r>
            <a:r>
              <a:rPr lang="en-US" dirty="0"/>
              <a:t>, MAX(</a:t>
            </a:r>
            <a:r>
              <a:rPr lang="en-US" dirty="0" err="1"/>
              <a:t>total_sale</a:t>
            </a:r>
            <a:r>
              <a:rPr lang="en-US" dirty="0"/>
              <a:t>) </a:t>
            </a:r>
            <a:r>
              <a:rPr lang="en-US" dirty="0" err="1"/>
              <a:t>max_total_sale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FROM t2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         GROUP BY 1, 2)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SELECT t2.CompanyName, t2.CategoryName, t3.max_total_sale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FROM t2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JOIN t3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ON t2.CategoryID = t3.CategoryID and t2.CategoryName = t3.CategoryName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WHERE t2.total_sale = t3.max_total_sale;</a:t>
            </a: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Please make a copy!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File -&gt; Make a Copy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Remember to include a text file with each of your SQL queries in your project submission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total number of orders for each type (represented by customer title) of customers.</a:t>
            </a:r>
          </a:p>
          <a:p>
            <a:pPr lvl="0"/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can help the company to allocate time and resource more efficiently based on client company representative type.</a:t>
            </a:r>
          </a:p>
          <a:p>
            <a:pPr lvl="0"/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Number of Orders for Each Type of Customers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DE151-2BDA-4B03-9CD0-4EF566E9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top customers ordered by total number of orders in 2015 (only those having &gt; 6 orders are shown).</a:t>
            </a:r>
          </a:p>
          <a:p>
            <a:pPr lvl="0"/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indicates the most active companies in the year 2015.</a:t>
            </a:r>
          </a:p>
          <a:p>
            <a:pPr lvl="0"/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Number of Orders for Each Comp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in 2015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DB2CB-AFDB-43B8-97ED-2E16936E3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1" y="1418450"/>
            <a:ext cx="4550700" cy="30738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top 10 customers with largest  total sales in all years.</a:t>
            </a:r>
          </a:p>
          <a:p>
            <a:pPr lvl="0"/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can help the company to focus on those making the largest sales.</a:t>
            </a:r>
          </a:p>
          <a:p>
            <a:pPr lvl="0"/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Sale for Each Company</a:t>
            </a:r>
            <a:endParaRPr lang="en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58DB9-ADEA-4DFD-AC89-EE7B25C6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highest total sale by companies in categories of products are occupied by three companies. </a:t>
            </a:r>
          </a:p>
          <a:p>
            <a:pPr lvl="0"/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It also shows the Beverages category contributes the most for the total sale.</a:t>
            </a:r>
          </a:p>
          <a:p>
            <a:pPr lvl="0"/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Company in Each Category of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2C4F1-E6B6-45EE-9D1F-7CA8B0EA7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550700" cy="307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609</Words>
  <Application>Microsoft Office PowerPoint</Application>
  <PresentationFormat>On-screen Show (16:9)</PresentationFormat>
  <Paragraphs>73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simple-light-2</vt:lpstr>
      <vt:lpstr>PowerPoint Presentation</vt:lpstr>
      <vt:lpstr> Number of Orders for Each Type of Customers</vt:lpstr>
      <vt:lpstr>  Number of Orders for Each Company in 2015</vt:lpstr>
      <vt:lpstr> Total Sale for Each Company</vt:lpstr>
      <vt:lpstr>Top Company in Each Category of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Chao Xu</cp:lastModifiedBy>
  <cp:revision>23</cp:revision>
  <dcterms:modified xsi:type="dcterms:W3CDTF">2017-12-22T02:52:04Z</dcterms:modified>
</cp:coreProperties>
</file>