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10600030101010101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75" y="318"/>
      </p:cViewPr>
      <p:guideLst/>
    </p:cSldViewPr>
  </p:slideViewPr>
  <p:notesTextViewPr>
    <p:cViewPr>
      <p:scale>
        <a:sx n="1" d="1"/>
        <a:sy n="1" d="1"/>
      </p:scale>
      <p:origin x="0" y="-258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c.ContactTitle</a:t>
            </a:r>
            <a:r>
              <a:rPr lang="en-US" dirty="0"/>
              <a:t> </a:t>
            </a:r>
            <a:r>
              <a:rPr lang="en-US" dirty="0" err="1"/>
              <a:t>customer_title</a:t>
            </a:r>
            <a:r>
              <a:rPr lang="en-US" dirty="0"/>
              <a:t>, COUNT(*) </a:t>
            </a:r>
            <a:r>
              <a:rPr lang="en-US" dirty="0" err="1"/>
              <a:t>num_orders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GROUP BY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ORDER BY 2 DESC;</a:t>
            </a: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c.CompanyName</a:t>
            </a:r>
            <a:r>
              <a:rPr lang="en-US" dirty="0"/>
              <a:t>, COUNT(*) </a:t>
            </a:r>
            <a:r>
              <a:rPr lang="en-US" dirty="0" err="1"/>
              <a:t>num_orders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WHERE </a:t>
            </a:r>
            <a:r>
              <a:rPr lang="en-US" dirty="0" err="1"/>
              <a:t>o.OrderDate</a:t>
            </a:r>
            <a:r>
              <a:rPr lang="en-US" dirty="0"/>
              <a:t> BETWEEN '2015-01-01' AND '2015-12-31'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GROUP BY 1,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HAVING COUNT(*) &gt; 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ORDER BY 3 DESC;</a:t>
            </a: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WITH t1 as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   SELECT </a:t>
            </a:r>
            <a:r>
              <a:rPr lang="en-US" dirty="0" err="1"/>
              <a:t>o.OrderId</a:t>
            </a:r>
            <a:r>
              <a:rPr lang="en-US" dirty="0"/>
              <a:t>, </a:t>
            </a:r>
            <a:r>
              <a:rPr lang="en-US" dirty="0" err="1"/>
              <a:t>d.UnitPrice</a:t>
            </a:r>
            <a:r>
              <a:rPr lang="en-US" dirty="0"/>
              <a:t>*</a:t>
            </a:r>
            <a:r>
              <a:rPr lang="en-US" dirty="0" err="1"/>
              <a:t>d.Quantity</a:t>
            </a:r>
            <a:r>
              <a:rPr lang="en-US" dirty="0"/>
              <a:t>*(1-d.Discount) </a:t>
            </a:r>
            <a:r>
              <a:rPr lang="en-US" dirty="0" err="1"/>
              <a:t>order_sale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   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   JOIN </a:t>
            </a:r>
            <a:r>
              <a:rPr lang="en-US" dirty="0" err="1"/>
              <a:t>Orderdetails</a:t>
            </a:r>
            <a:r>
              <a:rPr lang="en-US" dirty="0"/>
              <a:t> 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   ON </a:t>
            </a:r>
            <a:r>
              <a:rPr lang="en-US" dirty="0" err="1"/>
              <a:t>d.OrderID</a:t>
            </a:r>
            <a:r>
              <a:rPr lang="en-US" dirty="0"/>
              <a:t> = </a:t>
            </a:r>
            <a:r>
              <a:rPr lang="en-US" dirty="0" err="1"/>
              <a:t>o.OrderId</a:t>
            </a:r>
            <a:r>
              <a:rPr lang="en-US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c.CompanyName</a:t>
            </a:r>
            <a:r>
              <a:rPr lang="en-US" dirty="0"/>
              <a:t>, SUM(t1.order_sale) </a:t>
            </a:r>
            <a:r>
              <a:rPr lang="en-US" dirty="0" err="1"/>
              <a:t>total_sale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t1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t1.OrderId = </a:t>
            </a:r>
            <a:r>
              <a:rPr lang="en-US" dirty="0" err="1"/>
              <a:t>o.OrderId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GROUP BY 1,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ORDER BY 3 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LIMIT 10;</a:t>
            </a: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WITH t1 as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SELECT </a:t>
            </a:r>
            <a:r>
              <a:rPr lang="en-US" dirty="0" err="1"/>
              <a:t>o.OrderId</a:t>
            </a:r>
            <a:r>
              <a:rPr lang="en-US" dirty="0"/>
              <a:t>, </a:t>
            </a:r>
            <a:r>
              <a:rPr lang="en-US" dirty="0" err="1"/>
              <a:t>d.ProductID</a:t>
            </a:r>
            <a:r>
              <a:rPr lang="en-US" dirty="0"/>
              <a:t>, </a:t>
            </a:r>
            <a:r>
              <a:rPr lang="en-US" dirty="0" err="1"/>
              <a:t>d.UnitPrice</a:t>
            </a:r>
            <a:r>
              <a:rPr lang="en-US" dirty="0"/>
              <a:t>*</a:t>
            </a:r>
            <a:r>
              <a:rPr lang="en-US" dirty="0" err="1"/>
              <a:t>d.Quantity</a:t>
            </a:r>
            <a:r>
              <a:rPr lang="en-US" dirty="0"/>
              <a:t>*(1-d.Discount) </a:t>
            </a:r>
            <a:r>
              <a:rPr lang="en-US" dirty="0" err="1"/>
              <a:t>order_sale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</a:t>
            </a:r>
            <a:r>
              <a:rPr lang="en-US" dirty="0" err="1"/>
              <a:t>Orderdetails</a:t>
            </a:r>
            <a:r>
              <a:rPr lang="en-US" dirty="0"/>
              <a:t> 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</a:t>
            </a:r>
            <a:r>
              <a:rPr lang="en-US" dirty="0" err="1"/>
              <a:t>d.OrderID</a:t>
            </a:r>
            <a:r>
              <a:rPr lang="en-US" dirty="0"/>
              <a:t> = </a:t>
            </a:r>
            <a:r>
              <a:rPr lang="en-US" dirty="0" err="1"/>
              <a:t>o.OrderId</a:t>
            </a:r>
            <a:r>
              <a:rPr lang="en-US" dirty="0"/>
              <a:t>),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t2 as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c.CompanyName</a:t>
            </a:r>
            <a:r>
              <a:rPr lang="en-US" dirty="0"/>
              <a:t>, </a:t>
            </a:r>
            <a:r>
              <a:rPr lang="en-US" dirty="0" err="1"/>
              <a:t>a.CategoryID</a:t>
            </a:r>
            <a:r>
              <a:rPr lang="en-US" dirty="0"/>
              <a:t>, </a:t>
            </a:r>
            <a:r>
              <a:rPr lang="en-US" dirty="0" err="1"/>
              <a:t>a.CategoryName</a:t>
            </a:r>
            <a:r>
              <a:rPr lang="en-US" dirty="0"/>
              <a:t>, SUM(t1.order_sale) </a:t>
            </a:r>
            <a:r>
              <a:rPr lang="en-US" dirty="0" err="1"/>
              <a:t>total_sale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t1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t1.OrderId = </a:t>
            </a:r>
            <a:r>
              <a:rPr lang="en-US" dirty="0" err="1"/>
              <a:t>o.OrderId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</a:t>
            </a:r>
            <a:r>
              <a:rPr lang="en-US" dirty="0" err="1"/>
              <a:t>p.ProductID</a:t>
            </a:r>
            <a:r>
              <a:rPr lang="en-US" dirty="0"/>
              <a:t> = t1.ProductID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Categories 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</a:t>
            </a:r>
            <a:r>
              <a:rPr lang="en-US" dirty="0" err="1"/>
              <a:t>a.CategoryID</a:t>
            </a:r>
            <a:r>
              <a:rPr lang="en-US" dirty="0"/>
              <a:t> = </a:t>
            </a:r>
            <a:r>
              <a:rPr lang="en-US" dirty="0" err="1"/>
              <a:t>p.CategoryID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GROUP BY 1, 2, 3, 4),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t3 as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SELECT </a:t>
            </a:r>
            <a:r>
              <a:rPr lang="en-US" dirty="0" err="1"/>
              <a:t>CategoryID</a:t>
            </a:r>
            <a:r>
              <a:rPr lang="en-US" dirty="0"/>
              <a:t>, </a:t>
            </a:r>
            <a:r>
              <a:rPr lang="en-US" dirty="0" err="1"/>
              <a:t>CategoryName</a:t>
            </a:r>
            <a:r>
              <a:rPr lang="en-US" dirty="0"/>
              <a:t>, MAX(</a:t>
            </a:r>
            <a:r>
              <a:rPr lang="en-US" dirty="0" err="1"/>
              <a:t>total_sale</a:t>
            </a:r>
            <a:r>
              <a:rPr lang="en-US" dirty="0"/>
              <a:t>) </a:t>
            </a:r>
            <a:r>
              <a:rPr lang="en-US" dirty="0" err="1"/>
              <a:t>max_total_sale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FROM t2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GROUP BY 1, 2)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SELECT t2.CompanyName, t2.CategoryName, t3.max_total_sale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t2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t3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t2.CategoryID = t3.CategoryID and t2.CategoryName = t3.CategoryName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WHERE t2.total_sale = t3.max_total_sale;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a text file with each of your SQL queries in your project submission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total number of orders for each type (represented by customer title) of customers</a:t>
            </a:r>
          </a:p>
          <a:p>
            <a:pPr lvl="0"/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Figure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37D30-E228-4A64-955D-16588BA6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top customers ordered by total number of orders in 2015 (only those having &gt; 6 orders are shown) </a:t>
            </a:r>
          </a:p>
          <a:p>
            <a:pPr lvl="0"/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Figure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19DB-A54B-41D4-A36C-907E5582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49"/>
            <a:ext cx="4550700" cy="30726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top 10 customers with largest  total sales in all years</a:t>
            </a:r>
          </a:p>
          <a:p>
            <a:pPr lvl="0"/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Figure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F90EE-A497-4D64-870B-5D250CEE8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highest total sale by companies in categories of products are occupied by three companies. Each circle represents one category, sizes represent total sales.</a:t>
            </a:r>
          </a:p>
          <a:p>
            <a:pPr lvl="0"/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Figure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3BA05-1554-41F6-A6F5-ECAF09330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1"/>
            <a:ext cx="4550700" cy="3072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540</Words>
  <Application>Microsoft Office PowerPoint</Application>
  <PresentationFormat>On-screen Show (16:9)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simple-light-2</vt:lpstr>
      <vt:lpstr>PowerPoint Presentation</vt:lpstr>
      <vt:lpstr>  Figure 1</vt:lpstr>
      <vt:lpstr>  Figure 2</vt:lpstr>
      <vt:lpstr>  Figure 3</vt:lpstr>
      <vt:lpstr>  Figure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Chao Xu</cp:lastModifiedBy>
  <cp:revision>16</cp:revision>
  <dcterms:modified xsi:type="dcterms:W3CDTF">2017-12-21T06:24:08Z</dcterms:modified>
</cp:coreProperties>
</file>