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76ED-D848-4E00-B41E-E02D40A8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F45D0-1E1C-457A-897F-F3CB84C49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8AD-97EC-44F7-9722-2FFC8A3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CD67-9F86-4E5C-A6E8-C8D3BD72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C961-CA63-4011-87D1-CAE0AC7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0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C32A-F92F-41D1-A00E-26C3F5F0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B33C-5FB4-49AA-B52E-D75118CB6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834D-5B33-466F-827A-0D5B4FAD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F9A7-296A-499C-8278-76F41B9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3C93-EA85-4915-A73B-F7DF30B7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36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6D106-061B-42D5-B8A0-EE67FBCD0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C219A-0C69-46A0-93D4-89708880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2451-38AF-434D-9684-E6512CEF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0909-D958-448C-869E-8EF5379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D68D-381B-43CC-BE69-41FF4B7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09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F75-7A8D-4B61-8D29-83008C39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57B-55C9-438D-AF12-7D460440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FC98-5EF7-4406-A102-D2244B71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BB0A-0674-4C66-91CB-3F04A24F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1D02-E999-4799-8B55-4E7FBE3F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30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A106-5641-43C2-8998-168DABC4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75F8-30A3-4D75-90BD-C604128D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4260-DA92-49BC-8210-7FDC6E86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E99A2-D032-4750-8ECD-9E74755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0F99-3B81-4FA5-A609-A523371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583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6674-18B0-4E93-A11C-CF062E01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1E9B-54BF-483E-BAB1-D766A12B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0A16-F1B8-4296-8145-ACEDD1A68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42B6-6304-4A1B-8075-76FE2650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DC24-984D-4904-880A-04769A10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CEA1-886B-4C70-9DD4-F66A5B5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959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7F2F-AF44-4A0E-9F92-151AD82E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9A42-E37B-4B0D-8CC4-367B69C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CFB15-3A40-4CC3-98DD-E3999F8C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FE523-9D13-4D24-BD22-05DE1CB19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C34EF-82F4-4BB6-834F-59AF310B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C75D-368D-49DB-9FA1-4C91C41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37EB-44B0-49EF-BF5F-50024A6F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94FB-C9B5-43CB-A627-171B6CEA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97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079D-C6BD-4EF9-BAF8-50B24EF7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80CDC-1D7C-404C-BCF9-235D1E5E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037F1-B374-432E-97B3-E226144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C408A-3BBF-494A-AD48-96B80DF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4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F3BA2-F715-463A-869E-CA4B3B4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616CB-F118-4D48-AC4B-8CD873A1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288C-0A61-4016-A78B-38977466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6B1-2F3D-4580-9397-35C948A1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6516-9FE4-4128-9C19-2D1037E5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D400-E9C8-4707-81E2-38B9CBE4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74D6-0B10-4229-966E-69F84376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98B6-F751-44C3-B82C-E3A5542C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F6AF-D887-4CCC-ADC0-496A0A5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42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FAE0-B123-4EA2-8A71-DACF6DCC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0F3D6-E8E8-45FD-B15D-24F2A35D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8756F-7A8D-44E3-B7BD-2883407F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6208-C1E2-489C-A229-654D9895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724F-92B2-4301-8A9F-28B46744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A5BD7-1367-4E75-81F2-4CC02013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9BA57-4452-4CF9-8895-553DAEF7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3A07-8500-4002-A61D-BC1DD413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85E8-3532-4D5A-8105-52DE34FC5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B128-AB7F-4988-90EF-FFAF9ECFA4DF}" type="datetimeFigureOut">
              <a:rPr lang="LID4096" smtClean="0"/>
              <a:t>05/24/2024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5C3F-2F2F-49D9-8B0D-BC96BE6B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965A-C997-4163-B92E-E2F4F161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CCA7-BBC9-42AB-AE10-0F3C0D70C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33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AF3210-8E39-4C5C-BCCE-EE48A446F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67306" r="523" b="6575"/>
          <a:stretch/>
        </p:blipFill>
        <p:spPr>
          <a:xfrm>
            <a:off x="2054269" y="3581530"/>
            <a:ext cx="7548676" cy="1791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FC9E3-A401-418C-8783-C9D0F971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67214" r="-1" b="6668"/>
          <a:stretch/>
        </p:blipFill>
        <p:spPr>
          <a:xfrm>
            <a:off x="2054269" y="1485246"/>
            <a:ext cx="7548676" cy="179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6F807E-E795-43CB-9F07-49949B8F2E94}"/>
              </a:ext>
            </a:extLst>
          </p:cNvPr>
          <p:cNvSpPr txBox="1"/>
          <p:nvPr/>
        </p:nvSpPr>
        <p:spPr>
          <a:xfrm>
            <a:off x="613775" y="1791222"/>
            <a:ext cx="110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Anti-CERT</a:t>
            </a:r>
          </a:p>
          <a:p>
            <a:r>
              <a:rPr lang="fr-CH" dirty="0"/>
              <a:t>60sec </a:t>
            </a:r>
            <a:r>
              <a:rPr lang="fr-CH" dirty="0" err="1"/>
              <a:t>exp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B5A75-1142-4FCA-BE23-8C5977647062}"/>
              </a:ext>
            </a:extLst>
          </p:cNvPr>
          <p:cNvSpPr txBox="1"/>
          <p:nvPr/>
        </p:nvSpPr>
        <p:spPr>
          <a:xfrm>
            <a:off x="613775" y="4097282"/>
            <a:ext cx="122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Anti-CERT</a:t>
            </a:r>
          </a:p>
          <a:p>
            <a:r>
              <a:rPr lang="fr-CH" dirty="0"/>
              <a:t>120sec </a:t>
            </a:r>
            <a:r>
              <a:rPr lang="fr-CH" dirty="0" err="1"/>
              <a:t>exp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278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6F807E-E795-43CB-9F07-49949B8F2E94}"/>
              </a:ext>
            </a:extLst>
          </p:cNvPr>
          <p:cNvSpPr txBox="1"/>
          <p:nvPr/>
        </p:nvSpPr>
        <p:spPr>
          <a:xfrm>
            <a:off x="613775" y="1791222"/>
            <a:ext cx="132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Anti-GAPDH</a:t>
            </a:r>
          </a:p>
          <a:p>
            <a:r>
              <a:rPr lang="fr-CH" dirty="0"/>
              <a:t>10sec </a:t>
            </a:r>
            <a:r>
              <a:rPr lang="fr-CH" dirty="0" err="1"/>
              <a:t>exp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E04BB-14BB-485E-8FF9-1C9FC6CB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6"/>
          <a:stretch/>
        </p:blipFill>
        <p:spPr>
          <a:xfrm rot="5400000">
            <a:off x="5036678" y="-1059322"/>
            <a:ext cx="21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Gehin Charlotte Julie Caroline</dc:creator>
  <cp:lastModifiedBy>Gehin Charlotte Julie Caroline</cp:lastModifiedBy>
  <cp:revision>3</cp:revision>
  <dcterms:created xsi:type="dcterms:W3CDTF">2024-05-24T07:37:51Z</dcterms:created>
  <dcterms:modified xsi:type="dcterms:W3CDTF">2024-05-24T07:45:23Z</dcterms:modified>
</cp:coreProperties>
</file>