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htYOvClSBkbEFxXPLUnDdVKTE3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1:notes"/>
          <p:cNvSpPr/>
          <p:nvPr>
            <p:ph idx="2" type="sldImg"/>
          </p:nvPr>
        </p:nvSpPr>
        <p:spPr>
          <a:xfrm>
            <a:off x="1108075" y="801688"/>
            <a:ext cx="5345113"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83eaefca9_0_12: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g583eaefca9_0_12:notes"/>
          <p:cNvSpPr/>
          <p:nvPr>
            <p:ph idx="2" type="sldImg"/>
          </p:nvPr>
        </p:nvSpPr>
        <p:spPr>
          <a:xfrm>
            <a:off x="1108075" y="801688"/>
            <a:ext cx="53451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9: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9:notes"/>
          <p:cNvSpPr/>
          <p:nvPr>
            <p:ph idx="2" type="sldImg"/>
          </p:nvPr>
        </p:nvSpPr>
        <p:spPr>
          <a:xfrm>
            <a:off x="1108075" y="801688"/>
            <a:ext cx="5345113"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1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p10:notes"/>
          <p:cNvSpPr/>
          <p:nvPr>
            <p:ph idx="2" type="sldImg"/>
          </p:nvPr>
        </p:nvSpPr>
        <p:spPr>
          <a:xfrm>
            <a:off x="1108075" y="801688"/>
            <a:ext cx="5345113"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11: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p11:notes"/>
          <p:cNvSpPr/>
          <p:nvPr>
            <p:ph idx="2" type="sldImg"/>
          </p:nvPr>
        </p:nvSpPr>
        <p:spPr>
          <a:xfrm>
            <a:off x="1108075" y="801688"/>
            <a:ext cx="5345113"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83eaefca9_0_19: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0" name="Google Shape;320;g583eaefca9_0_19:notes"/>
          <p:cNvSpPr/>
          <p:nvPr>
            <p:ph idx="2" type="sldImg"/>
          </p:nvPr>
        </p:nvSpPr>
        <p:spPr>
          <a:xfrm>
            <a:off x="1108075" y="801688"/>
            <a:ext cx="53451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12: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8" name="Google Shape;338;p12:notes"/>
          <p:cNvSpPr/>
          <p:nvPr>
            <p:ph idx="2" type="sldImg"/>
          </p:nvPr>
        </p:nvSpPr>
        <p:spPr>
          <a:xfrm>
            <a:off x="1108075" y="801688"/>
            <a:ext cx="5345113"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518fbdf4a7_0_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6" name="Google Shape;356;g518fbdf4a7_0_0:notes"/>
          <p:cNvSpPr/>
          <p:nvPr>
            <p:ph idx="2" type="sldImg"/>
          </p:nvPr>
        </p:nvSpPr>
        <p:spPr>
          <a:xfrm>
            <a:off x="1108075" y="801688"/>
            <a:ext cx="53451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13: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4" name="Google Shape;374;p13:notes"/>
          <p:cNvSpPr/>
          <p:nvPr>
            <p:ph idx="2" type="sldImg"/>
          </p:nvPr>
        </p:nvSpPr>
        <p:spPr>
          <a:xfrm>
            <a:off x="1108075" y="801688"/>
            <a:ext cx="5345113"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14: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6" name="Google Shape;396;p14:notes"/>
          <p:cNvSpPr/>
          <p:nvPr>
            <p:ph idx="2" type="sldImg"/>
          </p:nvPr>
        </p:nvSpPr>
        <p:spPr>
          <a:xfrm>
            <a:off x="1108075" y="801688"/>
            <a:ext cx="5345113"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p15: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4" name="Google Shape;414;p15:notes"/>
          <p:cNvSpPr/>
          <p:nvPr>
            <p:ph idx="2" type="sldImg"/>
          </p:nvPr>
        </p:nvSpPr>
        <p:spPr>
          <a:xfrm>
            <a:off x="1108075" y="801688"/>
            <a:ext cx="5345113"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2:notes"/>
          <p:cNvSpPr/>
          <p:nvPr>
            <p:ph idx="2" type="sldImg"/>
          </p:nvPr>
        </p:nvSpPr>
        <p:spPr>
          <a:xfrm>
            <a:off x="1108075" y="801688"/>
            <a:ext cx="5345113"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p16: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2" name="Google Shape;432;p16:notes"/>
          <p:cNvSpPr/>
          <p:nvPr>
            <p:ph idx="2" type="sldImg"/>
          </p:nvPr>
        </p:nvSpPr>
        <p:spPr>
          <a:xfrm>
            <a:off x="1108075" y="801688"/>
            <a:ext cx="5345113"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p17: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0" name="Google Shape;450;p17:notes"/>
          <p:cNvSpPr/>
          <p:nvPr>
            <p:ph idx="2" type="sldImg"/>
          </p:nvPr>
        </p:nvSpPr>
        <p:spPr>
          <a:xfrm>
            <a:off x="1108075" y="801688"/>
            <a:ext cx="5345113"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p18: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8" name="Google Shape;468;p18:notes"/>
          <p:cNvSpPr/>
          <p:nvPr>
            <p:ph idx="2" type="sldImg"/>
          </p:nvPr>
        </p:nvSpPr>
        <p:spPr>
          <a:xfrm>
            <a:off x="1108075" y="801688"/>
            <a:ext cx="5345113"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p19: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6" name="Google Shape;486;p19:notes"/>
          <p:cNvSpPr/>
          <p:nvPr>
            <p:ph idx="2" type="sldImg"/>
          </p:nvPr>
        </p:nvSpPr>
        <p:spPr>
          <a:xfrm>
            <a:off x="1108075" y="801688"/>
            <a:ext cx="5345113"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p2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8" name="Google Shape;508;p20:notes"/>
          <p:cNvSpPr/>
          <p:nvPr>
            <p:ph idx="2" type="sldImg"/>
          </p:nvPr>
        </p:nvSpPr>
        <p:spPr>
          <a:xfrm>
            <a:off x="1108075" y="801688"/>
            <a:ext cx="5345113"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p21: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6" name="Google Shape;526;p21:notes"/>
          <p:cNvSpPr/>
          <p:nvPr>
            <p:ph idx="2" type="sldImg"/>
          </p:nvPr>
        </p:nvSpPr>
        <p:spPr>
          <a:xfrm>
            <a:off x="1108075" y="801688"/>
            <a:ext cx="5345113"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p22: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4" name="Google Shape;544;p22:notes"/>
          <p:cNvSpPr/>
          <p:nvPr>
            <p:ph idx="2" type="sldImg"/>
          </p:nvPr>
        </p:nvSpPr>
        <p:spPr>
          <a:xfrm>
            <a:off x="1108075" y="801688"/>
            <a:ext cx="5345113"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p23: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1" name="Google Shape;561;p23:notes"/>
          <p:cNvSpPr/>
          <p:nvPr>
            <p:ph idx="2" type="sldImg"/>
          </p:nvPr>
        </p:nvSpPr>
        <p:spPr>
          <a:xfrm>
            <a:off x="1108075" y="801688"/>
            <a:ext cx="5345113"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p24: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0" name="Google Shape;570;p24:notes"/>
          <p:cNvSpPr/>
          <p:nvPr>
            <p:ph idx="2" type="sldImg"/>
          </p:nvPr>
        </p:nvSpPr>
        <p:spPr>
          <a:xfrm>
            <a:off x="1108075" y="801688"/>
            <a:ext cx="5345113"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p25:notes"/>
          <p:cNvSpPr/>
          <p:nvPr>
            <p:ph idx="2" type="sldImg"/>
          </p:nvPr>
        </p:nvSpPr>
        <p:spPr>
          <a:xfrm>
            <a:off x="1108075" y="801688"/>
            <a:ext cx="5345113"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p25: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3: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3:notes"/>
          <p:cNvSpPr/>
          <p:nvPr>
            <p:ph idx="2" type="sldImg"/>
          </p:nvPr>
        </p:nvSpPr>
        <p:spPr>
          <a:xfrm>
            <a:off x="1108075" y="801688"/>
            <a:ext cx="5345113"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4: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4:notes"/>
          <p:cNvSpPr/>
          <p:nvPr>
            <p:ph idx="2" type="sldImg"/>
          </p:nvPr>
        </p:nvSpPr>
        <p:spPr>
          <a:xfrm>
            <a:off x="1108075" y="801688"/>
            <a:ext cx="5345113"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5: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5:notes"/>
          <p:cNvSpPr/>
          <p:nvPr>
            <p:ph idx="2" type="sldImg"/>
          </p:nvPr>
        </p:nvSpPr>
        <p:spPr>
          <a:xfrm>
            <a:off x="1108075" y="801688"/>
            <a:ext cx="5345113"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6: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6:notes"/>
          <p:cNvSpPr/>
          <p:nvPr>
            <p:ph idx="2" type="sldImg"/>
          </p:nvPr>
        </p:nvSpPr>
        <p:spPr>
          <a:xfrm>
            <a:off x="1108075" y="801688"/>
            <a:ext cx="5345113"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7: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7:notes"/>
          <p:cNvSpPr/>
          <p:nvPr>
            <p:ph idx="2" type="sldImg"/>
          </p:nvPr>
        </p:nvSpPr>
        <p:spPr>
          <a:xfrm>
            <a:off x="1108075" y="801688"/>
            <a:ext cx="5345113"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83eaefca9_0_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g583eaefca9_0_0:notes"/>
          <p:cNvSpPr/>
          <p:nvPr>
            <p:ph idx="2" type="sldImg"/>
          </p:nvPr>
        </p:nvSpPr>
        <p:spPr>
          <a:xfrm>
            <a:off x="1108075" y="801688"/>
            <a:ext cx="53451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83eaefca9_0_6: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g583eaefca9_0_6:notes"/>
          <p:cNvSpPr/>
          <p:nvPr>
            <p:ph idx="2" type="sldImg"/>
          </p:nvPr>
        </p:nvSpPr>
        <p:spPr>
          <a:xfrm>
            <a:off x="1108075" y="801688"/>
            <a:ext cx="53451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22" name="Shape 22"/>
        <p:cNvGrpSpPr/>
        <p:nvPr/>
      </p:nvGrpSpPr>
      <p:grpSpPr>
        <a:xfrm>
          <a:off x="0" y="0"/>
          <a:ext cx="0" cy="0"/>
          <a:chOff x="0" y="0"/>
          <a:chExt cx="0" cy="0"/>
        </a:xfrm>
      </p:grpSpPr>
      <p:sp>
        <p:nvSpPr>
          <p:cNvPr id="23" name="Google Shape;23;p27"/>
          <p:cNvSpPr txBox="1"/>
          <p:nvPr>
            <p:ph type="title"/>
          </p:nvPr>
        </p:nvSpPr>
        <p:spPr>
          <a:xfrm>
            <a:off x="504000" y="301320"/>
            <a:ext cx="9071640" cy="126216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Clr>
                <a:schemeClr val="accent1"/>
              </a:buClr>
              <a:buSzPts val="1400"/>
              <a:buFont typeface="Trebuchet MS"/>
              <a:buNone/>
              <a:defRPr/>
            </a:lvl1pPr>
            <a:lvl2pPr lvl="1" algn="l">
              <a:lnSpc>
                <a:spcPct val="100000"/>
              </a:lnSpc>
              <a:spcBef>
                <a:spcPts val="0"/>
              </a:spcBef>
              <a:spcAft>
                <a:spcPts val="0"/>
              </a:spcAft>
              <a:buClr>
                <a:schemeClr val="dk2"/>
              </a:buClr>
              <a:buSzPts val="1400"/>
              <a:buNone/>
              <a:defRPr/>
            </a:lvl2pPr>
            <a:lvl3pPr lvl="2" algn="l">
              <a:lnSpc>
                <a:spcPct val="100000"/>
              </a:lnSpc>
              <a:spcBef>
                <a:spcPts val="0"/>
              </a:spcBef>
              <a:spcAft>
                <a:spcPts val="0"/>
              </a:spcAft>
              <a:buClr>
                <a:schemeClr val="dk2"/>
              </a:buClr>
              <a:buSzPts val="1400"/>
              <a:buNone/>
              <a:defRPr/>
            </a:lvl3pPr>
            <a:lvl4pPr lvl="3" algn="l">
              <a:lnSpc>
                <a:spcPct val="100000"/>
              </a:lnSpc>
              <a:spcBef>
                <a:spcPts val="0"/>
              </a:spcBef>
              <a:spcAft>
                <a:spcPts val="0"/>
              </a:spcAft>
              <a:buClr>
                <a:schemeClr val="dk2"/>
              </a:buClr>
              <a:buSzPts val="1400"/>
              <a:buNone/>
              <a:defRPr/>
            </a:lvl4pPr>
            <a:lvl5pPr lvl="4" algn="l">
              <a:lnSpc>
                <a:spcPct val="100000"/>
              </a:lnSpc>
              <a:spcBef>
                <a:spcPts val="0"/>
              </a:spcBef>
              <a:spcAft>
                <a:spcPts val="0"/>
              </a:spcAft>
              <a:buClr>
                <a:schemeClr val="dk2"/>
              </a:buClr>
              <a:buSzPts val="1400"/>
              <a:buNone/>
              <a:defRPr/>
            </a:lvl5pPr>
            <a:lvl6pPr lvl="5" algn="l">
              <a:lnSpc>
                <a:spcPct val="100000"/>
              </a:lnSpc>
              <a:spcBef>
                <a:spcPts val="0"/>
              </a:spcBef>
              <a:spcAft>
                <a:spcPts val="0"/>
              </a:spcAft>
              <a:buClr>
                <a:schemeClr val="dk2"/>
              </a:buClr>
              <a:buSzPts val="1400"/>
              <a:buNone/>
              <a:defRPr/>
            </a:lvl6pPr>
            <a:lvl7pPr lvl="6" algn="l">
              <a:lnSpc>
                <a:spcPct val="100000"/>
              </a:lnSpc>
              <a:spcBef>
                <a:spcPts val="0"/>
              </a:spcBef>
              <a:spcAft>
                <a:spcPts val="0"/>
              </a:spcAft>
              <a:buClr>
                <a:schemeClr val="dk2"/>
              </a:buClr>
              <a:buSzPts val="1400"/>
              <a:buNone/>
              <a:defRPr/>
            </a:lvl7pPr>
            <a:lvl8pPr lvl="7" algn="l">
              <a:lnSpc>
                <a:spcPct val="100000"/>
              </a:lnSpc>
              <a:spcBef>
                <a:spcPts val="0"/>
              </a:spcBef>
              <a:spcAft>
                <a:spcPts val="0"/>
              </a:spcAft>
              <a:buClr>
                <a:schemeClr val="dk2"/>
              </a:buClr>
              <a:buSzPts val="1400"/>
              <a:buNone/>
              <a:defRPr/>
            </a:lvl8pPr>
            <a:lvl9pPr lvl="8" algn="l">
              <a:lnSpc>
                <a:spcPct val="100000"/>
              </a:lnSpc>
              <a:spcBef>
                <a:spcPts val="0"/>
              </a:spcBef>
              <a:spcAft>
                <a:spcPts val="0"/>
              </a:spcAft>
              <a:buClr>
                <a:schemeClr val="dk2"/>
              </a:buClr>
              <a:buSzPts val="1400"/>
              <a:buNone/>
              <a:defRPr/>
            </a:lvl9pPr>
          </a:lstStyle>
          <a:p/>
        </p:txBody>
      </p:sp>
      <p:sp>
        <p:nvSpPr>
          <p:cNvPr id="24" name="Google Shape;24;p27"/>
          <p:cNvSpPr txBox="1"/>
          <p:nvPr>
            <p:ph idx="1" type="subTitle"/>
          </p:nvPr>
        </p:nvSpPr>
        <p:spPr>
          <a:xfrm>
            <a:off x="504000" y="1769040"/>
            <a:ext cx="9071640" cy="438444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86" name="Shape 86"/>
        <p:cNvGrpSpPr/>
        <p:nvPr/>
      </p:nvGrpSpPr>
      <p:grpSpPr>
        <a:xfrm>
          <a:off x="0" y="0"/>
          <a:ext cx="0" cy="0"/>
          <a:chOff x="0" y="0"/>
          <a:chExt cx="0" cy="0"/>
        </a:xfrm>
      </p:grpSpPr>
      <p:sp>
        <p:nvSpPr>
          <p:cNvPr id="87" name="Google Shape;87;p36"/>
          <p:cNvSpPr txBox="1"/>
          <p:nvPr>
            <p:ph type="title"/>
          </p:nvPr>
        </p:nvSpPr>
        <p:spPr>
          <a:xfrm>
            <a:off x="672041" y="5291772"/>
            <a:ext cx="6997914" cy="62472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46"/>
              <a:buFont typeface="Trebuchet MS"/>
              <a:buNone/>
              <a:defRPr b="0" sz="2646"/>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6"/>
          <p:cNvSpPr/>
          <p:nvPr>
            <p:ph idx="2" type="pic"/>
          </p:nvPr>
        </p:nvSpPr>
        <p:spPr>
          <a:xfrm>
            <a:off x="672041" y="671971"/>
            <a:ext cx="6997914" cy="4239192"/>
          </a:xfrm>
          <a:prstGeom prst="rect">
            <a:avLst/>
          </a:prstGeom>
          <a:noFill/>
          <a:ln>
            <a:noFill/>
          </a:ln>
        </p:spPr>
        <p:txBody>
          <a:bodyPr anchorCtr="0" anchor="t" bIns="45700" lIns="91425" spcFirstLastPara="1" rIns="91425" wrap="square" tIns="45700">
            <a:normAutofit/>
          </a:bodyPr>
          <a:lstStyle>
            <a:lvl1pPr lvl="0" marR="0" rtl="0" algn="ctr">
              <a:spcBef>
                <a:spcPts val="1102"/>
              </a:spcBef>
              <a:spcAft>
                <a:spcPts val="0"/>
              </a:spcAft>
              <a:buClr>
                <a:schemeClr val="accent1"/>
              </a:buClr>
              <a:buSzPts val="1411"/>
              <a:buFont typeface="Noto Sans Symbols"/>
              <a:buNone/>
              <a:defRPr b="0" i="0" sz="1764" u="none" cap="none" strike="noStrike">
                <a:solidFill>
                  <a:srgbClr val="3F3F3F"/>
                </a:solidFill>
                <a:latin typeface="Trebuchet MS"/>
                <a:ea typeface="Trebuchet MS"/>
                <a:cs typeface="Trebuchet MS"/>
                <a:sym typeface="Trebuchet MS"/>
              </a:defRPr>
            </a:lvl1pPr>
            <a:lvl2pPr lvl="1" marR="0" rtl="0" algn="l">
              <a:spcBef>
                <a:spcPts val="1102"/>
              </a:spcBef>
              <a:spcAft>
                <a:spcPts val="0"/>
              </a:spcAft>
              <a:buClr>
                <a:schemeClr val="accent1"/>
              </a:buClr>
              <a:buSzPts val="1411"/>
              <a:buFont typeface="Noto Sans Symbols"/>
              <a:buNone/>
              <a:defRPr b="0" i="0" sz="1764" u="none" cap="none" strike="noStrike">
                <a:solidFill>
                  <a:srgbClr val="3F3F3F"/>
                </a:solidFill>
                <a:latin typeface="Trebuchet MS"/>
                <a:ea typeface="Trebuchet MS"/>
                <a:cs typeface="Trebuchet MS"/>
                <a:sym typeface="Trebuchet MS"/>
              </a:defRPr>
            </a:lvl2pPr>
            <a:lvl3pPr lvl="2" marR="0" rtl="0" algn="l">
              <a:spcBef>
                <a:spcPts val="1102"/>
              </a:spcBef>
              <a:spcAft>
                <a:spcPts val="0"/>
              </a:spcAft>
              <a:buClr>
                <a:schemeClr val="accent1"/>
              </a:buClr>
              <a:buSzPts val="1411"/>
              <a:buFont typeface="Noto Sans Symbols"/>
              <a:buNone/>
              <a:defRPr b="0" i="0" sz="1764" u="none" cap="none" strike="noStrike">
                <a:solidFill>
                  <a:srgbClr val="3F3F3F"/>
                </a:solidFill>
                <a:latin typeface="Trebuchet MS"/>
                <a:ea typeface="Trebuchet MS"/>
                <a:cs typeface="Trebuchet MS"/>
                <a:sym typeface="Trebuchet MS"/>
              </a:defRPr>
            </a:lvl3pPr>
            <a:lvl4pPr lvl="3" marR="0" rtl="0" algn="l">
              <a:spcBef>
                <a:spcPts val="1102"/>
              </a:spcBef>
              <a:spcAft>
                <a:spcPts val="0"/>
              </a:spcAft>
              <a:buClr>
                <a:schemeClr val="accent1"/>
              </a:buClr>
              <a:buSzPts val="1411"/>
              <a:buFont typeface="Noto Sans Symbols"/>
              <a:buNone/>
              <a:defRPr b="0" i="0" sz="1764" u="none" cap="none" strike="noStrike">
                <a:solidFill>
                  <a:srgbClr val="3F3F3F"/>
                </a:solidFill>
                <a:latin typeface="Trebuchet MS"/>
                <a:ea typeface="Trebuchet MS"/>
                <a:cs typeface="Trebuchet MS"/>
                <a:sym typeface="Trebuchet MS"/>
              </a:defRPr>
            </a:lvl4pPr>
            <a:lvl5pPr lvl="4" marR="0" rtl="0" algn="l">
              <a:spcBef>
                <a:spcPts val="1102"/>
              </a:spcBef>
              <a:spcAft>
                <a:spcPts val="0"/>
              </a:spcAft>
              <a:buClr>
                <a:schemeClr val="accent1"/>
              </a:buClr>
              <a:buSzPts val="1411"/>
              <a:buFont typeface="Noto Sans Symbols"/>
              <a:buNone/>
              <a:defRPr b="0" i="0" sz="1764" u="none" cap="none" strike="noStrike">
                <a:solidFill>
                  <a:srgbClr val="3F3F3F"/>
                </a:solidFill>
                <a:latin typeface="Trebuchet MS"/>
                <a:ea typeface="Trebuchet MS"/>
                <a:cs typeface="Trebuchet MS"/>
                <a:sym typeface="Trebuchet MS"/>
              </a:defRPr>
            </a:lvl5pPr>
            <a:lvl6pPr lvl="5" marR="0" rtl="0" algn="l">
              <a:spcBef>
                <a:spcPts val="1102"/>
              </a:spcBef>
              <a:spcAft>
                <a:spcPts val="0"/>
              </a:spcAft>
              <a:buClr>
                <a:schemeClr val="accent1"/>
              </a:buClr>
              <a:buSzPts val="1411"/>
              <a:buFont typeface="Noto Sans Symbols"/>
              <a:buNone/>
              <a:defRPr b="0" i="0" sz="1764" u="none" cap="none" strike="noStrike">
                <a:solidFill>
                  <a:srgbClr val="3F3F3F"/>
                </a:solidFill>
                <a:latin typeface="Trebuchet MS"/>
                <a:ea typeface="Trebuchet MS"/>
                <a:cs typeface="Trebuchet MS"/>
                <a:sym typeface="Trebuchet MS"/>
              </a:defRPr>
            </a:lvl6pPr>
            <a:lvl7pPr lvl="6" marR="0" rtl="0" algn="l">
              <a:spcBef>
                <a:spcPts val="1102"/>
              </a:spcBef>
              <a:spcAft>
                <a:spcPts val="0"/>
              </a:spcAft>
              <a:buClr>
                <a:schemeClr val="accent1"/>
              </a:buClr>
              <a:buSzPts val="1411"/>
              <a:buFont typeface="Noto Sans Symbols"/>
              <a:buNone/>
              <a:defRPr b="0" i="0" sz="1764" u="none" cap="none" strike="noStrike">
                <a:solidFill>
                  <a:srgbClr val="3F3F3F"/>
                </a:solidFill>
                <a:latin typeface="Trebuchet MS"/>
                <a:ea typeface="Trebuchet MS"/>
                <a:cs typeface="Trebuchet MS"/>
                <a:sym typeface="Trebuchet MS"/>
              </a:defRPr>
            </a:lvl7pPr>
            <a:lvl8pPr lvl="7" marR="0" rtl="0" algn="l">
              <a:spcBef>
                <a:spcPts val="1102"/>
              </a:spcBef>
              <a:spcAft>
                <a:spcPts val="0"/>
              </a:spcAft>
              <a:buClr>
                <a:schemeClr val="accent1"/>
              </a:buClr>
              <a:buSzPts val="1411"/>
              <a:buFont typeface="Noto Sans Symbols"/>
              <a:buNone/>
              <a:defRPr b="0" i="0" sz="1764" u="none" cap="none" strike="noStrike">
                <a:solidFill>
                  <a:srgbClr val="3F3F3F"/>
                </a:solidFill>
                <a:latin typeface="Trebuchet MS"/>
                <a:ea typeface="Trebuchet MS"/>
                <a:cs typeface="Trebuchet MS"/>
                <a:sym typeface="Trebuchet MS"/>
              </a:defRPr>
            </a:lvl8pPr>
            <a:lvl9pPr lvl="8" marR="0" rtl="0" algn="l">
              <a:spcBef>
                <a:spcPts val="1102"/>
              </a:spcBef>
              <a:spcAft>
                <a:spcPts val="0"/>
              </a:spcAft>
              <a:buClr>
                <a:schemeClr val="accent1"/>
              </a:buClr>
              <a:buSzPts val="1411"/>
              <a:buFont typeface="Noto Sans Symbols"/>
              <a:buNone/>
              <a:defRPr b="0" i="0" sz="1764" u="none" cap="none" strike="noStrike">
                <a:solidFill>
                  <a:srgbClr val="3F3F3F"/>
                </a:solidFill>
                <a:latin typeface="Trebuchet MS"/>
                <a:ea typeface="Trebuchet MS"/>
                <a:cs typeface="Trebuchet MS"/>
                <a:sym typeface="Trebuchet MS"/>
              </a:defRPr>
            </a:lvl9pPr>
          </a:lstStyle>
          <a:p/>
        </p:txBody>
      </p:sp>
      <p:sp>
        <p:nvSpPr>
          <p:cNvPr id="89" name="Google Shape;89;p36"/>
          <p:cNvSpPr txBox="1"/>
          <p:nvPr>
            <p:ph idx="1" type="body"/>
          </p:nvPr>
        </p:nvSpPr>
        <p:spPr>
          <a:xfrm>
            <a:off x="672041" y="5916496"/>
            <a:ext cx="6997914" cy="742987"/>
          </a:xfrm>
          <a:prstGeom prst="rect">
            <a:avLst/>
          </a:prstGeom>
          <a:noFill/>
          <a:ln>
            <a:noFill/>
          </a:ln>
        </p:spPr>
        <p:txBody>
          <a:bodyPr anchorCtr="0" anchor="t" bIns="45700" lIns="91425" spcFirstLastPara="1" rIns="91425" wrap="square" tIns="45700">
            <a:normAutofit/>
          </a:bodyPr>
          <a:lstStyle>
            <a:lvl1pPr indent="-228600" lvl="0" marL="457200" algn="l">
              <a:spcBef>
                <a:spcPts val="1102"/>
              </a:spcBef>
              <a:spcAft>
                <a:spcPts val="0"/>
              </a:spcAft>
              <a:buSzPts val="1058"/>
              <a:buNone/>
              <a:defRPr sz="1323"/>
            </a:lvl1pPr>
            <a:lvl2pPr indent="-228600" lvl="1" marL="914400" algn="l">
              <a:spcBef>
                <a:spcPts val="1102"/>
              </a:spcBef>
              <a:spcAft>
                <a:spcPts val="0"/>
              </a:spcAft>
              <a:buSzPts val="1058"/>
              <a:buNone/>
              <a:defRPr sz="1323"/>
            </a:lvl2pPr>
            <a:lvl3pPr indent="-228600" lvl="2" marL="1371600" algn="l">
              <a:spcBef>
                <a:spcPts val="1102"/>
              </a:spcBef>
              <a:spcAft>
                <a:spcPts val="0"/>
              </a:spcAft>
              <a:buSzPts val="882"/>
              <a:buNone/>
              <a:defRPr sz="1102"/>
            </a:lvl3pPr>
            <a:lvl4pPr indent="-228600" lvl="3" marL="1828800" algn="l">
              <a:spcBef>
                <a:spcPts val="1102"/>
              </a:spcBef>
              <a:spcAft>
                <a:spcPts val="0"/>
              </a:spcAft>
              <a:buSzPts val="794"/>
              <a:buNone/>
              <a:defRPr sz="992"/>
            </a:lvl4pPr>
            <a:lvl5pPr indent="-228600" lvl="4" marL="2286000" algn="l">
              <a:spcBef>
                <a:spcPts val="1102"/>
              </a:spcBef>
              <a:spcAft>
                <a:spcPts val="0"/>
              </a:spcAft>
              <a:buSzPts val="794"/>
              <a:buNone/>
              <a:defRPr sz="992"/>
            </a:lvl5pPr>
            <a:lvl6pPr indent="-228600" lvl="5" marL="2743200" algn="l">
              <a:spcBef>
                <a:spcPts val="1102"/>
              </a:spcBef>
              <a:spcAft>
                <a:spcPts val="0"/>
              </a:spcAft>
              <a:buSzPts val="794"/>
              <a:buNone/>
              <a:defRPr sz="992"/>
            </a:lvl6pPr>
            <a:lvl7pPr indent="-228600" lvl="6" marL="3200400" algn="l">
              <a:spcBef>
                <a:spcPts val="1102"/>
              </a:spcBef>
              <a:spcAft>
                <a:spcPts val="0"/>
              </a:spcAft>
              <a:buSzPts val="794"/>
              <a:buNone/>
              <a:defRPr sz="992"/>
            </a:lvl7pPr>
            <a:lvl8pPr indent="-228600" lvl="7" marL="3657600" algn="l">
              <a:spcBef>
                <a:spcPts val="1102"/>
              </a:spcBef>
              <a:spcAft>
                <a:spcPts val="0"/>
              </a:spcAft>
              <a:buSzPts val="794"/>
              <a:buNone/>
              <a:defRPr sz="992"/>
            </a:lvl8pPr>
            <a:lvl9pPr indent="-228600" lvl="8" marL="4114800" algn="l">
              <a:spcBef>
                <a:spcPts val="1102"/>
              </a:spcBef>
              <a:spcAft>
                <a:spcPts val="0"/>
              </a:spcAft>
              <a:buSzPts val="794"/>
              <a:buNone/>
              <a:defRPr sz="992"/>
            </a:lvl9pPr>
          </a:lstStyle>
          <a:p/>
        </p:txBody>
      </p:sp>
      <p:sp>
        <p:nvSpPr>
          <p:cNvPr id="90" name="Google Shape;90;p36"/>
          <p:cNvSpPr txBox="1"/>
          <p:nvPr>
            <p:ph idx="10" type="dt"/>
          </p:nvPr>
        </p:nvSpPr>
        <p:spPr>
          <a:xfrm>
            <a:off x="5958922" y="6659484"/>
            <a:ext cx="754208" cy="402483"/>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6"/>
          <p:cNvSpPr txBox="1"/>
          <p:nvPr>
            <p:ph idx="11" type="ftr"/>
          </p:nvPr>
        </p:nvSpPr>
        <p:spPr>
          <a:xfrm>
            <a:off x="672041" y="6659484"/>
            <a:ext cx="5096507" cy="402483"/>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6"/>
          <p:cNvSpPr txBox="1"/>
          <p:nvPr>
            <p:ph idx="12" type="sldNum"/>
          </p:nvPr>
        </p:nvSpPr>
        <p:spPr>
          <a:xfrm>
            <a:off x="7104808" y="6659484"/>
            <a:ext cx="565148" cy="402483"/>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900"/>
              <a:buFont typeface="Trebuchet MS"/>
              <a:buNone/>
              <a:defRPr/>
            </a:lvl1pPr>
            <a:lvl2pPr indent="0" lvl="1" marL="0" algn="r">
              <a:spcBef>
                <a:spcPts val="0"/>
              </a:spcBef>
              <a:spcAft>
                <a:spcPts val="0"/>
              </a:spcAft>
              <a:buClr>
                <a:schemeClr val="accent1"/>
              </a:buClr>
              <a:buSzPts val="900"/>
              <a:buFont typeface="Trebuchet MS"/>
              <a:buNone/>
              <a:defRPr/>
            </a:lvl2pPr>
            <a:lvl3pPr indent="0" lvl="2" marL="0" algn="r">
              <a:spcBef>
                <a:spcPts val="0"/>
              </a:spcBef>
              <a:spcAft>
                <a:spcPts val="0"/>
              </a:spcAft>
              <a:buClr>
                <a:schemeClr val="accent1"/>
              </a:buClr>
              <a:buSzPts val="900"/>
              <a:buFont typeface="Trebuchet MS"/>
              <a:buNone/>
              <a:defRPr/>
            </a:lvl3pPr>
            <a:lvl4pPr indent="0" lvl="3" marL="0" algn="r">
              <a:spcBef>
                <a:spcPts val="0"/>
              </a:spcBef>
              <a:spcAft>
                <a:spcPts val="0"/>
              </a:spcAft>
              <a:buClr>
                <a:schemeClr val="accent1"/>
              </a:buClr>
              <a:buSzPts val="900"/>
              <a:buFont typeface="Trebuchet MS"/>
              <a:buNone/>
              <a:defRPr/>
            </a:lvl4pPr>
            <a:lvl5pPr indent="0" lvl="4" marL="0" algn="r">
              <a:spcBef>
                <a:spcPts val="0"/>
              </a:spcBef>
              <a:spcAft>
                <a:spcPts val="0"/>
              </a:spcAft>
              <a:buClr>
                <a:schemeClr val="accent1"/>
              </a:buClr>
              <a:buSzPts val="900"/>
              <a:buFont typeface="Trebuchet MS"/>
              <a:buNone/>
              <a:defRPr/>
            </a:lvl5pPr>
            <a:lvl6pPr indent="0" lvl="5" marL="0" algn="r">
              <a:spcBef>
                <a:spcPts val="0"/>
              </a:spcBef>
              <a:spcAft>
                <a:spcPts val="0"/>
              </a:spcAft>
              <a:buClr>
                <a:schemeClr val="accent1"/>
              </a:buClr>
              <a:buSzPts val="900"/>
              <a:buFont typeface="Trebuchet MS"/>
              <a:buNone/>
              <a:defRPr/>
            </a:lvl6pPr>
            <a:lvl7pPr indent="0" lvl="6" marL="0" algn="r">
              <a:spcBef>
                <a:spcPts val="0"/>
              </a:spcBef>
              <a:spcAft>
                <a:spcPts val="0"/>
              </a:spcAft>
              <a:buClr>
                <a:schemeClr val="accent1"/>
              </a:buClr>
              <a:buSzPts val="900"/>
              <a:buFont typeface="Trebuchet MS"/>
              <a:buNone/>
              <a:defRPr/>
            </a:lvl7pPr>
            <a:lvl8pPr indent="0" lvl="7" marL="0" algn="r">
              <a:spcBef>
                <a:spcPts val="0"/>
              </a:spcBef>
              <a:spcAft>
                <a:spcPts val="0"/>
              </a:spcAft>
              <a:buClr>
                <a:schemeClr val="accent1"/>
              </a:buClr>
              <a:buSzPts val="900"/>
              <a:buFont typeface="Trebuchet MS"/>
              <a:buNone/>
              <a:defRPr/>
            </a:lvl8pPr>
            <a:lvl9pPr indent="0" lvl="8" marL="0" algn="r">
              <a:spcBef>
                <a:spcPts val="0"/>
              </a:spcBef>
              <a:spcAft>
                <a:spcPts val="0"/>
              </a:spcAft>
              <a:buClr>
                <a:schemeClr val="accent1"/>
              </a:buClr>
              <a:buSzPts val="9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descripción">
  <p:cSld name="Título y descripción">
    <p:spTree>
      <p:nvGrpSpPr>
        <p:cNvPr id="93" name="Shape 93"/>
        <p:cNvGrpSpPr/>
        <p:nvPr/>
      </p:nvGrpSpPr>
      <p:grpSpPr>
        <a:xfrm>
          <a:off x="0" y="0"/>
          <a:ext cx="0" cy="0"/>
          <a:chOff x="0" y="0"/>
          <a:chExt cx="0" cy="0"/>
        </a:xfrm>
      </p:grpSpPr>
      <p:sp>
        <p:nvSpPr>
          <p:cNvPr id="94" name="Google Shape;94;p37"/>
          <p:cNvSpPr txBox="1"/>
          <p:nvPr>
            <p:ph type="title"/>
          </p:nvPr>
        </p:nvSpPr>
        <p:spPr>
          <a:xfrm>
            <a:off x="672042" y="671971"/>
            <a:ext cx="6997914" cy="375183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850"/>
              <a:buFont typeface="Trebuchet MS"/>
              <a:buNone/>
              <a:defRPr b="0" sz="485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7"/>
          <p:cNvSpPr txBox="1"/>
          <p:nvPr>
            <p:ph idx="1" type="body"/>
          </p:nvPr>
        </p:nvSpPr>
        <p:spPr>
          <a:xfrm>
            <a:off x="672042" y="4927788"/>
            <a:ext cx="6997914" cy="1731695"/>
          </a:xfrm>
          <a:prstGeom prst="rect">
            <a:avLst/>
          </a:prstGeom>
          <a:noFill/>
          <a:ln>
            <a:noFill/>
          </a:ln>
        </p:spPr>
        <p:txBody>
          <a:bodyPr anchorCtr="0" anchor="ctr" bIns="45700" lIns="91425" spcFirstLastPara="1" rIns="91425" wrap="square" tIns="45700">
            <a:normAutofit/>
          </a:bodyPr>
          <a:lstStyle>
            <a:lvl1pPr indent="-228600" lvl="0" marL="457200" algn="l">
              <a:spcBef>
                <a:spcPts val="1102"/>
              </a:spcBef>
              <a:spcAft>
                <a:spcPts val="0"/>
              </a:spcAft>
              <a:buSzPts val="1587"/>
              <a:buNone/>
              <a:defRPr sz="1984">
                <a:solidFill>
                  <a:srgbClr val="3F3F3F"/>
                </a:solidFill>
              </a:defRPr>
            </a:lvl1pPr>
            <a:lvl2pPr indent="-228600" lvl="1" marL="914400" algn="l">
              <a:spcBef>
                <a:spcPts val="1102"/>
              </a:spcBef>
              <a:spcAft>
                <a:spcPts val="0"/>
              </a:spcAft>
              <a:buSzPts val="1587"/>
              <a:buNone/>
              <a:defRPr sz="1984">
                <a:solidFill>
                  <a:srgbClr val="888888"/>
                </a:solidFill>
              </a:defRPr>
            </a:lvl2pPr>
            <a:lvl3pPr indent="-228600" lvl="2" marL="1371600" algn="l">
              <a:spcBef>
                <a:spcPts val="1102"/>
              </a:spcBef>
              <a:spcAft>
                <a:spcPts val="0"/>
              </a:spcAft>
              <a:buSzPts val="1411"/>
              <a:buNone/>
              <a:defRPr sz="1764">
                <a:solidFill>
                  <a:srgbClr val="888888"/>
                </a:solidFill>
              </a:defRPr>
            </a:lvl3pPr>
            <a:lvl4pPr indent="-228600" lvl="3" marL="1828800" algn="l">
              <a:spcBef>
                <a:spcPts val="1102"/>
              </a:spcBef>
              <a:spcAft>
                <a:spcPts val="0"/>
              </a:spcAft>
              <a:buSzPts val="1234"/>
              <a:buNone/>
              <a:defRPr sz="1543">
                <a:solidFill>
                  <a:srgbClr val="888888"/>
                </a:solidFill>
              </a:defRPr>
            </a:lvl4pPr>
            <a:lvl5pPr indent="-228600" lvl="4" marL="2286000" algn="l">
              <a:spcBef>
                <a:spcPts val="1102"/>
              </a:spcBef>
              <a:spcAft>
                <a:spcPts val="0"/>
              </a:spcAft>
              <a:buSzPts val="1234"/>
              <a:buNone/>
              <a:defRPr sz="1543">
                <a:solidFill>
                  <a:srgbClr val="888888"/>
                </a:solidFill>
              </a:defRPr>
            </a:lvl5pPr>
            <a:lvl6pPr indent="-228600" lvl="5" marL="2743200" algn="l">
              <a:spcBef>
                <a:spcPts val="1102"/>
              </a:spcBef>
              <a:spcAft>
                <a:spcPts val="0"/>
              </a:spcAft>
              <a:buSzPts val="1234"/>
              <a:buNone/>
              <a:defRPr sz="1543">
                <a:solidFill>
                  <a:srgbClr val="888888"/>
                </a:solidFill>
              </a:defRPr>
            </a:lvl6pPr>
            <a:lvl7pPr indent="-228600" lvl="6" marL="3200400" algn="l">
              <a:spcBef>
                <a:spcPts val="1102"/>
              </a:spcBef>
              <a:spcAft>
                <a:spcPts val="0"/>
              </a:spcAft>
              <a:buSzPts val="1234"/>
              <a:buNone/>
              <a:defRPr sz="1543">
                <a:solidFill>
                  <a:srgbClr val="888888"/>
                </a:solidFill>
              </a:defRPr>
            </a:lvl7pPr>
            <a:lvl8pPr indent="-228600" lvl="7" marL="3657600" algn="l">
              <a:spcBef>
                <a:spcPts val="1102"/>
              </a:spcBef>
              <a:spcAft>
                <a:spcPts val="0"/>
              </a:spcAft>
              <a:buSzPts val="1234"/>
              <a:buNone/>
              <a:defRPr sz="1543">
                <a:solidFill>
                  <a:srgbClr val="888888"/>
                </a:solidFill>
              </a:defRPr>
            </a:lvl8pPr>
            <a:lvl9pPr indent="-228600" lvl="8" marL="4114800" algn="l">
              <a:spcBef>
                <a:spcPts val="1102"/>
              </a:spcBef>
              <a:spcAft>
                <a:spcPts val="0"/>
              </a:spcAft>
              <a:buSzPts val="1234"/>
              <a:buNone/>
              <a:defRPr sz="1543">
                <a:solidFill>
                  <a:srgbClr val="888888"/>
                </a:solidFill>
              </a:defRPr>
            </a:lvl9pPr>
          </a:lstStyle>
          <a:p/>
        </p:txBody>
      </p:sp>
      <p:sp>
        <p:nvSpPr>
          <p:cNvPr id="96" name="Google Shape;96;p37"/>
          <p:cNvSpPr txBox="1"/>
          <p:nvPr>
            <p:ph idx="10" type="dt"/>
          </p:nvPr>
        </p:nvSpPr>
        <p:spPr>
          <a:xfrm>
            <a:off x="5958922" y="6659484"/>
            <a:ext cx="754208" cy="402483"/>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7"/>
          <p:cNvSpPr txBox="1"/>
          <p:nvPr>
            <p:ph idx="11" type="ftr"/>
          </p:nvPr>
        </p:nvSpPr>
        <p:spPr>
          <a:xfrm>
            <a:off x="672041" y="6659484"/>
            <a:ext cx="5096507" cy="402483"/>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7"/>
          <p:cNvSpPr txBox="1"/>
          <p:nvPr>
            <p:ph idx="12" type="sldNum"/>
          </p:nvPr>
        </p:nvSpPr>
        <p:spPr>
          <a:xfrm>
            <a:off x="7104808" y="6659484"/>
            <a:ext cx="565148" cy="402483"/>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900"/>
              <a:buFont typeface="Trebuchet MS"/>
              <a:buNone/>
              <a:defRPr/>
            </a:lvl1pPr>
            <a:lvl2pPr indent="0" lvl="1" marL="0" algn="r">
              <a:spcBef>
                <a:spcPts val="0"/>
              </a:spcBef>
              <a:spcAft>
                <a:spcPts val="0"/>
              </a:spcAft>
              <a:buClr>
                <a:schemeClr val="accent1"/>
              </a:buClr>
              <a:buSzPts val="900"/>
              <a:buFont typeface="Trebuchet MS"/>
              <a:buNone/>
              <a:defRPr/>
            </a:lvl2pPr>
            <a:lvl3pPr indent="0" lvl="2" marL="0" algn="r">
              <a:spcBef>
                <a:spcPts val="0"/>
              </a:spcBef>
              <a:spcAft>
                <a:spcPts val="0"/>
              </a:spcAft>
              <a:buClr>
                <a:schemeClr val="accent1"/>
              </a:buClr>
              <a:buSzPts val="900"/>
              <a:buFont typeface="Trebuchet MS"/>
              <a:buNone/>
              <a:defRPr/>
            </a:lvl3pPr>
            <a:lvl4pPr indent="0" lvl="3" marL="0" algn="r">
              <a:spcBef>
                <a:spcPts val="0"/>
              </a:spcBef>
              <a:spcAft>
                <a:spcPts val="0"/>
              </a:spcAft>
              <a:buClr>
                <a:schemeClr val="accent1"/>
              </a:buClr>
              <a:buSzPts val="900"/>
              <a:buFont typeface="Trebuchet MS"/>
              <a:buNone/>
              <a:defRPr/>
            </a:lvl4pPr>
            <a:lvl5pPr indent="0" lvl="4" marL="0" algn="r">
              <a:spcBef>
                <a:spcPts val="0"/>
              </a:spcBef>
              <a:spcAft>
                <a:spcPts val="0"/>
              </a:spcAft>
              <a:buClr>
                <a:schemeClr val="accent1"/>
              </a:buClr>
              <a:buSzPts val="900"/>
              <a:buFont typeface="Trebuchet MS"/>
              <a:buNone/>
              <a:defRPr/>
            </a:lvl5pPr>
            <a:lvl6pPr indent="0" lvl="5" marL="0" algn="r">
              <a:spcBef>
                <a:spcPts val="0"/>
              </a:spcBef>
              <a:spcAft>
                <a:spcPts val="0"/>
              </a:spcAft>
              <a:buClr>
                <a:schemeClr val="accent1"/>
              </a:buClr>
              <a:buSzPts val="900"/>
              <a:buFont typeface="Trebuchet MS"/>
              <a:buNone/>
              <a:defRPr/>
            </a:lvl6pPr>
            <a:lvl7pPr indent="0" lvl="6" marL="0" algn="r">
              <a:spcBef>
                <a:spcPts val="0"/>
              </a:spcBef>
              <a:spcAft>
                <a:spcPts val="0"/>
              </a:spcAft>
              <a:buClr>
                <a:schemeClr val="accent1"/>
              </a:buClr>
              <a:buSzPts val="900"/>
              <a:buFont typeface="Trebuchet MS"/>
              <a:buNone/>
              <a:defRPr/>
            </a:lvl7pPr>
            <a:lvl8pPr indent="0" lvl="7" marL="0" algn="r">
              <a:spcBef>
                <a:spcPts val="0"/>
              </a:spcBef>
              <a:spcAft>
                <a:spcPts val="0"/>
              </a:spcAft>
              <a:buClr>
                <a:schemeClr val="accent1"/>
              </a:buClr>
              <a:buSzPts val="900"/>
              <a:buFont typeface="Trebuchet MS"/>
              <a:buNone/>
              <a:defRPr/>
            </a:lvl8pPr>
            <a:lvl9pPr indent="0" lvl="8" marL="0" algn="r">
              <a:spcBef>
                <a:spcPts val="0"/>
              </a:spcBef>
              <a:spcAft>
                <a:spcPts val="0"/>
              </a:spcAft>
              <a:buClr>
                <a:schemeClr val="accent1"/>
              </a:buClr>
              <a:buSzPts val="9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 con descripción">
  <p:cSld name="Cita con descripción">
    <p:spTree>
      <p:nvGrpSpPr>
        <p:cNvPr id="99" name="Shape 99"/>
        <p:cNvGrpSpPr/>
        <p:nvPr/>
      </p:nvGrpSpPr>
      <p:grpSpPr>
        <a:xfrm>
          <a:off x="0" y="0"/>
          <a:ext cx="0" cy="0"/>
          <a:chOff x="0" y="0"/>
          <a:chExt cx="0" cy="0"/>
        </a:xfrm>
      </p:grpSpPr>
      <p:sp>
        <p:nvSpPr>
          <p:cNvPr id="100" name="Google Shape;100;p38"/>
          <p:cNvSpPr txBox="1"/>
          <p:nvPr>
            <p:ph type="title"/>
          </p:nvPr>
        </p:nvSpPr>
        <p:spPr>
          <a:xfrm>
            <a:off x="854257" y="671971"/>
            <a:ext cx="6694159" cy="333185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850"/>
              <a:buFont typeface="Trebuchet MS"/>
              <a:buNone/>
              <a:defRPr b="0" sz="485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8"/>
          <p:cNvSpPr txBox="1"/>
          <p:nvPr>
            <p:ph idx="1" type="body"/>
          </p:nvPr>
        </p:nvSpPr>
        <p:spPr>
          <a:xfrm>
            <a:off x="1213857" y="4003828"/>
            <a:ext cx="5974958" cy="419982"/>
          </a:xfrm>
          <a:prstGeom prst="rect">
            <a:avLst/>
          </a:prstGeom>
          <a:noFill/>
          <a:ln>
            <a:noFill/>
          </a:ln>
        </p:spPr>
        <p:txBody>
          <a:bodyPr anchorCtr="0" anchor="ctr" bIns="45700" lIns="91425" spcFirstLastPara="1" rIns="91425" wrap="square" tIns="45700"/>
          <a:lstStyle>
            <a:lvl1pPr indent="-228600" lvl="0" marL="457200" algn="l">
              <a:spcBef>
                <a:spcPts val="1102"/>
              </a:spcBef>
              <a:spcAft>
                <a:spcPts val="0"/>
              </a:spcAft>
              <a:buSzPts val="1411"/>
              <a:buFont typeface="Trebuchet MS"/>
              <a:buNone/>
              <a:defRPr sz="1764">
                <a:solidFill>
                  <a:srgbClr val="7F7F7F"/>
                </a:solidFill>
              </a:defRPr>
            </a:lvl1pPr>
            <a:lvl2pPr indent="-228600" lvl="1" marL="914400" algn="l">
              <a:spcBef>
                <a:spcPts val="1102"/>
              </a:spcBef>
              <a:spcAft>
                <a:spcPts val="0"/>
              </a:spcAft>
              <a:buSzPts val="1411"/>
              <a:buFont typeface="Trebuchet MS"/>
              <a:buNone/>
              <a:defRPr/>
            </a:lvl2pPr>
            <a:lvl3pPr indent="-228600" lvl="2" marL="1371600" algn="l">
              <a:spcBef>
                <a:spcPts val="1102"/>
              </a:spcBef>
              <a:spcAft>
                <a:spcPts val="0"/>
              </a:spcAft>
              <a:buSzPts val="1234"/>
              <a:buFont typeface="Trebuchet MS"/>
              <a:buNone/>
              <a:defRPr/>
            </a:lvl3pPr>
            <a:lvl4pPr indent="-228600" lvl="3" marL="1828800" algn="l">
              <a:spcBef>
                <a:spcPts val="1102"/>
              </a:spcBef>
              <a:spcAft>
                <a:spcPts val="0"/>
              </a:spcAft>
              <a:buSzPts val="1058"/>
              <a:buFont typeface="Trebuchet MS"/>
              <a:buNone/>
              <a:defRPr/>
            </a:lvl4pPr>
            <a:lvl5pPr indent="-228600" lvl="4" marL="2286000" algn="l">
              <a:spcBef>
                <a:spcPts val="1102"/>
              </a:spcBef>
              <a:spcAft>
                <a:spcPts val="0"/>
              </a:spcAft>
              <a:buSzPts val="1058"/>
              <a:buFont typeface="Trebuchet MS"/>
              <a:buNone/>
              <a:defRPr/>
            </a:lvl5pPr>
            <a:lvl6pPr indent="-320039" lvl="5" marL="2743200" algn="l">
              <a:spcBef>
                <a:spcPts val="1102"/>
              </a:spcBef>
              <a:spcAft>
                <a:spcPts val="0"/>
              </a:spcAft>
              <a:buSzPts val="1440"/>
              <a:buChar char="►"/>
              <a:defRPr/>
            </a:lvl6pPr>
            <a:lvl7pPr indent="-320039" lvl="6" marL="3200400" algn="l">
              <a:spcBef>
                <a:spcPts val="1102"/>
              </a:spcBef>
              <a:spcAft>
                <a:spcPts val="0"/>
              </a:spcAft>
              <a:buSzPts val="1440"/>
              <a:buChar char="►"/>
              <a:defRPr/>
            </a:lvl7pPr>
            <a:lvl8pPr indent="-320040" lvl="7" marL="3657600" algn="l">
              <a:spcBef>
                <a:spcPts val="1102"/>
              </a:spcBef>
              <a:spcAft>
                <a:spcPts val="0"/>
              </a:spcAft>
              <a:buSzPts val="1440"/>
              <a:buChar char="►"/>
              <a:defRPr/>
            </a:lvl8pPr>
            <a:lvl9pPr indent="-320040" lvl="8" marL="4114800" algn="l">
              <a:spcBef>
                <a:spcPts val="1102"/>
              </a:spcBef>
              <a:spcAft>
                <a:spcPts val="0"/>
              </a:spcAft>
              <a:buSzPts val="1440"/>
              <a:buChar char="►"/>
              <a:defRPr/>
            </a:lvl9pPr>
          </a:lstStyle>
          <a:p/>
        </p:txBody>
      </p:sp>
      <p:sp>
        <p:nvSpPr>
          <p:cNvPr id="102" name="Google Shape;102;p38"/>
          <p:cNvSpPr txBox="1"/>
          <p:nvPr>
            <p:ph idx="2" type="body"/>
          </p:nvPr>
        </p:nvSpPr>
        <p:spPr>
          <a:xfrm>
            <a:off x="672040" y="4927788"/>
            <a:ext cx="6997915" cy="1731695"/>
          </a:xfrm>
          <a:prstGeom prst="rect">
            <a:avLst/>
          </a:prstGeom>
          <a:noFill/>
          <a:ln>
            <a:noFill/>
          </a:ln>
        </p:spPr>
        <p:txBody>
          <a:bodyPr anchorCtr="0" anchor="ctr" bIns="45700" lIns="91425" spcFirstLastPara="1" rIns="91425" wrap="square" tIns="45700">
            <a:normAutofit/>
          </a:bodyPr>
          <a:lstStyle>
            <a:lvl1pPr indent="-228600" lvl="0" marL="457200" algn="l">
              <a:spcBef>
                <a:spcPts val="1102"/>
              </a:spcBef>
              <a:spcAft>
                <a:spcPts val="0"/>
              </a:spcAft>
              <a:buSzPts val="1587"/>
              <a:buNone/>
              <a:defRPr sz="1984">
                <a:solidFill>
                  <a:srgbClr val="3F3F3F"/>
                </a:solidFill>
              </a:defRPr>
            </a:lvl1pPr>
            <a:lvl2pPr indent="-228600" lvl="1" marL="914400" algn="l">
              <a:spcBef>
                <a:spcPts val="1102"/>
              </a:spcBef>
              <a:spcAft>
                <a:spcPts val="0"/>
              </a:spcAft>
              <a:buSzPts val="1587"/>
              <a:buNone/>
              <a:defRPr sz="1984">
                <a:solidFill>
                  <a:srgbClr val="888888"/>
                </a:solidFill>
              </a:defRPr>
            </a:lvl2pPr>
            <a:lvl3pPr indent="-228600" lvl="2" marL="1371600" algn="l">
              <a:spcBef>
                <a:spcPts val="1102"/>
              </a:spcBef>
              <a:spcAft>
                <a:spcPts val="0"/>
              </a:spcAft>
              <a:buSzPts val="1411"/>
              <a:buNone/>
              <a:defRPr sz="1764">
                <a:solidFill>
                  <a:srgbClr val="888888"/>
                </a:solidFill>
              </a:defRPr>
            </a:lvl3pPr>
            <a:lvl4pPr indent="-228600" lvl="3" marL="1828800" algn="l">
              <a:spcBef>
                <a:spcPts val="1102"/>
              </a:spcBef>
              <a:spcAft>
                <a:spcPts val="0"/>
              </a:spcAft>
              <a:buSzPts val="1234"/>
              <a:buNone/>
              <a:defRPr sz="1543">
                <a:solidFill>
                  <a:srgbClr val="888888"/>
                </a:solidFill>
              </a:defRPr>
            </a:lvl4pPr>
            <a:lvl5pPr indent="-228600" lvl="4" marL="2286000" algn="l">
              <a:spcBef>
                <a:spcPts val="1102"/>
              </a:spcBef>
              <a:spcAft>
                <a:spcPts val="0"/>
              </a:spcAft>
              <a:buSzPts val="1234"/>
              <a:buNone/>
              <a:defRPr sz="1543">
                <a:solidFill>
                  <a:srgbClr val="888888"/>
                </a:solidFill>
              </a:defRPr>
            </a:lvl5pPr>
            <a:lvl6pPr indent="-228600" lvl="5" marL="2743200" algn="l">
              <a:spcBef>
                <a:spcPts val="1102"/>
              </a:spcBef>
              <a:spcAft>
                <a:spcPts val="0"/>
              </a:spcAft>
              <a:buSzPts val="1234"/>
              <a:buNone/>
              <a:defRPr sz="1543">
                <a:solidFill>
                  <a:srgbClr val="888888"/>
                </a:solidFill>
              </a:defRPr>
            </a:lvl6pPr>
            <a:lvl7pPr indent="-228600" lvl="6" marL="3200400" algn="l">
              <a:spcBef>
                <a:spcPts val="1102"/>
              </a:spcBef>
              <a:spcAft>
                <a:spcPts val="0"/>
              </a:spcAft>
              <a:buSzPts val="1234"/>
              <a:buNone/>
              <a:defRPr sz="1543">
                <a:solidFill>
                  <a:srgbClr val="888888"/>
                </a:solidFill>
              </a:defRPr>
            </a:lvl7pPr>
            <a:lvl8pPr indent="-228600" lvl="7" marL="3657600" algn="l">
              <a:spcBef>
                <a:spcPts val="1102"/>
              </a:spcBef>
              <a:spcAft>
                <a:spcPts val="0"/>
              </a:spcAft>
              <a:buSzPts val="1234"/>
              <a:buNone/>
              <a:defRPr sz="1543">
                <a:solidFill>
                  <a:srgbClr val="888888"/>
                </a:solidFill>
              </a:defRPr>
            </a:lvl8pPr>
            <a:lvl9pPr indent="-228600" lvl="8" marL="4114800" algn="l">
              <a:spcBef>
                <a:spcPts val="1102"/>
              </a:spcBef>
              <a:spcAft>
                <a:spcPts val="0"/>
              </a:spcAft>
              <a:buSzPts val="1234"/>
              <a:buNone/>
              <a:defRPr sz="1543">
                <a:solidFill>
                  <a:srgbClr val="888888"/>
                </a:solidFill>
              </a:defRPr>
            </a:lvl9pPr>
          </a:lstStyle>
          <a:p/>
        </p:txBody>
      </p:sp>
      <p:sp>
        <p:nvSpPr>
          <p:cNvPr id="103" name="Google Shape;103;p38"/>
          <p:cNvSpPr txBox="1"/>
          <p:nvPr>
            <p:ph idx="10" type="dt"/>
          </p:nvPr>
        </p:nvSpPr>
        <p:spPr>
          <a:xfrm>
            <a:off x="5958922" y="6659484"/>
            <a:ext cx="754208" cy="402483"/>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8"/>
          <p:cNvSpPr txBox="1"/>
          <p:nvPr>
            <p:ph idx="11" type="ftr"/>
          </p:nvPr>
        </p:nvSpPr>
        <p:spPr>
          <a:xfrm>
            <a:off x="672041" y="6659484"/>
            <a:ext cx="5096507" cy="402483"/>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8"/>
          <p:cNvSpPr txBox="1"/>
          <p:nvPr>
            <p:ph idx="12" type="sldNum"/>
          </p:nvPr>
        </p:nvSpPr>
        <p:spPr>
          <a:xfrm>
            <a:off x="7104808" y="6659484"/>
            <a:ext cx="565148" cy="402483"/>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900"/>
              <a:buFont typeface="Trebuchet MS"/>
              <a:buNone/>
              <a:defRPr/>
            </a:lvl1pPr>
            <a:lvl2pPr indent="0" lvl="1" marL="0" algn="r">
              <a:spcBef>
                <a:spcPts val="0"/>
              </a:spcBef>
              <a:spcAft>
                <a:spcPts val="0"/>
              </a:spcAft>
              <a:buClr>
                <a:schemeClr val="accent1"/>
              </a:buClr>
              <a:buSzPts val="900"/>
              <a:buFont typeface="Trebuchet MS"/>
              <a:buNone/>
              <a:defRPr/>
            </a:lvl2pPr>
            <a:lvl3pPr indent="0" lvl="2" marL="0" algn="r">
              <a:spcBef>
                <a:spcPts val="0"/>
              </a:spcBef>
              <a:spcAft>
                <a:spcPts val="0"/>
              </a:spcAft>
              <a:buClr>
                <a:schemeClr val="accent1"/>
              </a:buClr>
              <a:buSzPts val="900"/>
              <a:buFont typeface="Trebuchet MS"/>
              <a:buNone/>
              <a:defRPr/>
            </a:lvl3pPr>
            <a:lvl4pPr indent="0" lvl="3" marL="0" algn="r">
              <a:spcBef>
                <a:spcPts val="0"/>
              </a:spcBef>
              <a:spcAft>
                <a:spcPts val="0"/>
              </a:spcAft>
              <a:buClr>
                <a:schemeClr val="accent1"/>
              </a:buClr>
              <a:buSzPts val="900"/>
              <a:buFont typeface="Trebuchet MS"/>
              <a:buNone/>
              <a:defRPr/>
            </a:lvl4pPr>
            <a:lvl5pPr indent="0" lvl="4" marL="0" algn="r">
              <a:spcBef>
                <a:spcPts val="0"/>
              </a:spcBef>
              <a:spcAft>
                <a:spcPts val="0"/>
              </a:spcAft>
              <a:buClr>
                <a:schemeClr val="accent1"/>
              </a:buClr>
              <a:buSzPts val="900"/>
              <a:buFont typeface="Trebuchet MS"/>
              <a:buNone/>
              <a:defRPr/>
            </a:lvl5pPr>
            <a:lvl6pPr indent="0" lvl="5" marL="0" algn="r">
              <a:spcBef>
                <a:spcPts val="0"/>
              </a:spcBef>
              <a:spcAft>
                <a:spcPts val="0"/>
              </a:spcAft>
              <a:buClr>
                <a:schemeClr val="accent1"/>
              </a:buClr>
              <a:buSzPts val="900"/>
              <a:buFont typeface="Trebuchet MS"/>
              <a:buNone/>
              <a:defRPr/>
            </a:lvl6pPr>
            <a:lvl7pPr indent="0" lvl="6" marL="0" algn="r">
              <a:spcBef>
                <a:spcPts val="0"/>
              </a:spcBef>
              <a:spcAft>
                <a:spcPts val="0"/>
              </a:spcAft>
              <a:buClr>
                <a:schemeClr val="accent1"/>
              </a:buClr>
              <a:buSzPts val="900"/>
              <a:buFont typeface="Trebuchet MS"/>
              <a:buNone/>
              <a:defRPr/>
            </a:lvl7pPr>
            <a:lvl8pPr indent="0" lvl="7" marL="0" algn="r">
              <a:spcBef>
                <a:spcPts val="0"/>
              </a:spcBef>
              <a:spcAft>
                <a:spcPts val="0"/>
              </a:spcAft>
              <a:buClr>
                <a:schemeClr val="accent1"/>
              </a:buClr>
              <a:buSzPts val="900"/>
              <a:buFont typeface="Trebuchet MS"/>
              <a:buNone/>
              <a:defRPr/>
            </a:lvl8pPr>
            <a:lvl9pPr indent="0" lvl="8" marL="0" algn="r">
              <a:spcBef>
                <a:spcPts val="0"/>
              </a:spcBef>
              <a:spcAft>
                <a:spcPts val="0"/>
              </a:spcAft>
              <a:buClr>
                <a:schemeClr val="accent1"/>
              </a:buClr>
              <a:buSzPts val="9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38"/>
          <p:cNvSpPr txBox="1"/>
          <p:nvPr/>
        </p:nvSpPr>
        <p:spPr>
          <a:xfrm>
            <a:off x="532156" y="871246"/>
            <a:ext cx="504162" cy="644607"/>
          </a:xfrm>
          <a:prstGeom prst="rect">
            <a:avLst/>
          </a:prstGeom>
          <a:noFill/>
          <a:ln>
            <a:noFill/>
          </a:ln>
        </p:spPr>
        <p:txBody>
          <a:bodyPr anchorCtr="0" anchor="ctr" bIns="50375" lIns="100775" spcFirstLastPara="1" rIns="100775" wrap="square" tIns="50375">
            <a:noAutofit/>
          </a:bodyPr>
          <a:lstStyle/>
          <a:p>
            <a:pPr indent="0" lvl="0" marL="0" marR="0" rtl="0" algn="l">
              <a:spcBef>
                <a:spcPts val="0"/>
              </a:spcBef>
              <a:spcAft>
                <a:spcPts val="0"/>
              </a:spcAft>
              <a:buNone/>
            </a:pPr>
            <a:r>
              <a:rPr b="0" i="0" lang="en-US" sz="8818" u="none" cap="none" strike="noStrike">
                <a:solidFill>
                  <a:srgbClr val="9EDFF5"/>
                </a:solidFill>
                <a:latin typeface="Arial"/>
                <a:ea typeface="Arial"/>
                <a:cs typeface="Arial"/>
                <a:sym typeface="Arial"/>
              </a:rPr>
              <a:t>“</a:t>
            </a:r>
            <a:endParaRPr/>
          </a:p>
        </p:txBody>
      </p:sp>
      <p:sp>
        <p:nvSpPr>
          <p:cNvPr id="107" name="Google Shape;107;p38"/>
          <p:cNvSpPr txBox="1"/>
          <p:nvPr/>
        </p:nvSpPr>
        <p:spPr>
          <a:xfrm>
            <a:off x="7438870" y="3181894"/>
            <a:ext cx="504162" cy="644607"/>
          </a:xfrm>
          <a:prstGeom prst="rect">
            <a:avLst/>
          </a:prstGeom>
          <a:noFill/>
          <a:ln>
            <a:noFill/>
          </a:ln>
        </p:spPr>
        <p:txBody>
          <a:bodyPr anchorCtr="0" anchor="ctr" bIns="50375" lIns="100775" spcFirstLastPara="1" rIns="100775" wrap="square" tIns="50375">
            <a:noAutofit/>
          </a:bodyPr>
          <a:lstStyle/>
          <a:p>
            <a:pPr indent="0" lvl="0" marL="0" marR="0" rtl="0" algn="l">
              <a:spcBef>
                <a:spcPts val="0"/>
              </a:spcBef>
              <a:spcAft>
                <a:spcPts val="0"/>
              </a:spcAft>
              <a:buNone/>
            </a:pPr>
            <a:r>
              <a:rPr b="0" i="0" lang="en-US" sz="8818" u="none" cap="none" strike="noStrike">
                <a:solidFill>
                  <a:srgbClr val="9EDFF5"/>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rjeta de nombre">
  <p:cSld name="Tarjeta de nombre">
    <p:spTree>
      <p:nvGrpSpPr>
        <p:cNvPr id="108" name="Shape 108"/>
        <p:cNvGrpSpPr/>
        <p:nvPr/>
      </p:nvGrpSpPr>
      <p:grpSpPr>
        <a:xfrm>
          <a:off x="0" y="0"/>
          <a:ext cx="0" cy="0"/>
          <a:chOff x="0" y="0"/>
          <a:chExt cx="0" cy="0"/>
        </a:xfrm>
      </p:grpSpPr>
      <p:sp>
        <p:nvSpPr>
          <p:cNvPr id="109" name="Google Shape;109;p39"/>
          <p:cNvSpPr txBox="1"/>
          <p:nvPr>
            <p:ph type="title"/>
          </p:nvPr>
        </p:nvSpPr>
        <p:spPr>
          <a:xfrm>
            <a:off x="672040" y="2129659"/>
            <a:ext cx="6997915" cy="286101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850"/>
              <a:buFont typeface="Trebuchet MS"/>
              <a:buNone/>
              <a:defRPr b="0" sz="485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9"/>
          <p:cNvSpPr txBox="1"/>
          <p:nvPr>
            <p:ph idx="1" type="body"/>
          </p:nvPr>
        </p:nvSpPr>
        <p:spPr>
          <a:xfrm>
            <a:off x="672040" y="4990673"/>
            <a:ext cx="6997915" cy="1668810"/>
          </a:xfrm>
          <a:prstGeom prst="rect">
            <a:avLst/>
          </a:prstGeom>
          <a:noFill/>
          <a:ln>
            <a:noFill/>
          </a:ln>
        </p:spPr>
        <p:txBody>
          <a:bodyPr anchorCtr="0" anchor="t" bIns="45700" lIns="91425" spcFirstLastPara="1" rIns="91425" wrap="square" tIns="45700">
            <a:normAutofit/>
          </a:bodyPr>
          <a:lstStyle>
            <a:lvl1pPr indent="-228600" lvl="0" marL="457200" algn="l">
              <a:spcBef>
                <a:spcPts val="1102"/>
              </a:spcBef>
              <a:spcAft>
                <a:spcPts val="0"/>
              </a:spcAft>
              <a:buSzPts val="1587"/>
              <a:buNone/>
              <a:defRPr sz="1984">
                <a:solidFill>
                  <a:srgbClr val="3F3F3F"/>
                </a:solidFill>
              </a:defRPr>
            </a:lvl1pPr>
            <a:lvl2pPr indent="-228600" lvl="1" marL="914400" algn="l">
              <a:spcBef>
                <a:spcPts val="1102"/>
              </a:spcBef>
              <a:spcAft>
                <a:spcPts val="0"/>
              </a:spcAft>
              <a:buSzPts val="1587"/>
              <a:buNone/>
              <a:defRPr sz="1984">
                <a:solidFill>
                  <a:srgbClr val="888888"/>
                </a:solidFill>
              </a:defRPr>
            </a:lvl2pPr>
            <a:lvl3pPr indent="-228600" lvl="2" marL="1371600" algn="l">
              <a:spcBef>
                <a:spcPts val="1102"/>
              </a:spcBef>
              <a:spcAft>
                <a:spcPts val="0"/>
              </a:spcAft>
              <a:buSzPts val="1411"/>
              <a:buNone/>
              <a:defRPr sz="1764">
                <a:solidFill>
                  <a:srgbClr val="888888"/>
                </a:solidFill>
              </a:defRPr>
            </a:lvl3pPr>
            <a:lvl4pPr indent="-228600" lvl="3" marL="1828800" algn="l">
              <a:spcBef>
                <a:spcPts val="1102"/>
              </a:spcBef>
              <a:spcAft>
                <a:spcPts val="0"/>
              </a:spcAft>
              <a:buSzPts val="1234"/>
              <a:buNone/>
              <a:defRPr sz="1543">
                <a:solidFill>
                  <a:srgbClr val="888888"/>
                </a:solidFill>
              </a:defRPr>
            </a:lvl4pPr>
            <a:lvl5pPr indent="-228600" lvl="4" marL="2286000" algn="l">
              <a:spcBef>
                <a:spcPts val="1102"/>
              </a:spcBef>
              <a:spcAft>
                <a:spcPts val="0"/>
              </a:spcAft>
              <a:buSzPts val="1234"/>
              <a:buNone/>
              <a:defRPr sz="1543">
                <a:solidFill>
                  <a:srgbClr val="888888"/>
                </a:solidFill>
              </a:defRPr>
            </a:lvl5pPr>
            <a:lvl6pPr indent="-228600" lvl="5" marL="2743200" algn="l">
              <a:spcBef>
                <a:spcPts val="1102"/>
              </a:spcBef>
              <a:spcAft>
                <a:spcPts val="0"/>
              </a:spcAft>
              <a:buSzPts val="1234"/>
              <a:buNone/>
              <a:defRPr sz="1543">
                <a:solidFill>
                  <a:srgbClr val="888888"/>
                </a:solidFill>
              </a:defRPr>
            </a:lvl6pPr>
            <a:lvl7pPr indent="-228600" lvl="6" marL="3200400" algn="l">
              <a:spcBef>
                <a:spcPts val="1102"/>
              </a:spcBef>
              <a:spcAft>
                <a:spcPts val="0"/>
              </a:spcAft>
              <a:buSzPts val="1234"/>
              <a:buNone/>
              <a:defRPr sz="1543">
                <a:solidFill>
                  <a:srgbClr val="888888"/>
                </a:solidFill>
              </a:defRPr>
            </a:lvl7pPr>
            <a:lvl8pPr indent="-228600" lvl="7" marL="3657600" algn="l">
              <a:spcBef>
                <a:spcPts val="1102"/>
              </a:spcBef>
              <a:spcAft>
                <a:spcPts val="0"/>
              </a:spcAft>
              <a:buSzPts val="1234"/>
              <a:buNone/>
              <a:defRPr sz="1543">
                <a:solidFill>
                  <a:srgbClr val="888888"/>
                </a:solidFill>
              </a:defRPr>
            </a:lvl8pPr>
            <a:lvl9pPr indent="-228600" lvl="8" marL="4114800" algn="l">
              <a:spcBef>
                <a:spcPts val="1102"/>
              </a:spcBef>
              <a:spcAft>
                <a:spcPts val="0"/>
              </a:spcAft>
              <a:buSzPts val="1234"/>
              <a:buNone/>
              <a:defRPr sz="1543">
                <a:solidFill>
                  <a:srgbClr val="888888"/>
                </a:solidFill>
              </a:defRPr>
            </a:lvl9pPr>
          </a:lstStyle>
          <a:p/>
        </p:txBody>
      </p:sp>
      <p:sp>
        <p:nvSpPr>
          <p:cNvPr id="111" name="Google Shape;111;p39"/>
          <p:cNvSpPr txBox="1"/>
          <p:nvPr>
            <p:ph idx="10" type="dt"/>
          </p:nvPr>
        </p:nvSpPr>
        <p:spPr>
          <a:xfrm>
            <a:off x="5958922" y="6659484"/>
            <a:ext cx="754208" cy="402483"/>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9"/>
          <p:cNvSpPr txBox="1"/>
          <p:nvPr>
            <p:ph idx="11" type="ftr"/>
          </p:nvPr>
        </p:nvSpPr>
        <p:spPr>
          <a:xfrm>
            <a:off x="672041" y="6659484"/>
            <a:ext cx="5096507" cy="402483"/>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9"/>
          <p:cNvSpPr txBox="1"/>
          <p:nvPr>
            <p:ph idx="12" type="sldNum"/>
          </p:nvPr>
        </p:nvSpPr>
        <p:spPr>
          <a:xfrm>
            <a:off x="7104808" y="6659484"/>
            <a:ext cx="565148" cy="402483"/>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900"/>
              <a:buFont typeface="Trebuchet MS"/>
              <a:buNone/>
              <a:defRPr/>
            </a:lvl1pPr>
            <a:lvl2pPr indent="0" lvl="1" marL="0" algn="r">
              <a:spcBef>
                <a:spcPts val="0"/>
              </a:spcBef>
              <a:spcAft>
                <a:spcPts val="0"/>
              </a:spcAft>
              <a:buClr>
                <a:schemeClr val="accent1"/>
              </a:buClr>
              <a:buSzPts val="900"/>
              <a:buFont typeface="Trebuchet MS"/>
              <a:buNone/>
              <a:defRPr/>
            </a:lvl2pPr>
            <a:lvl3pPr indent="0" lvl="2" marL="0" algn="r">
              <a:spcBef>
                <a:spcPts val="0"/>
              </a:spcBef>
              <a:spcAft>
                <a:spcPts val="0"/>
              </a:spcAft>
              <a:buClr>
                <a:schemeClr val="accent1"/>
              </a:buClr>
              <a:buSzPts val="900"/>
              <a:buFont typeface="Trebuchet MS"/>
              <a:buNone/>
              <a:defRPr/>
            </a:lvl3pPr>
            <a:lvl4pPr indent="0" lvl="3" marL="0" algn="r">
              <a:spcBef>
                <a:spcPts val="0"/>
              </a:spcBef>
              <a:spcAft>
                <a:spcPts val="0"/>
              </a:spcAft>
              <a:buClr>
                <a:schemeClr val="accent1"/>
              </a:buClr>
              <a:buSzPts val="900"/>
              <a:buFont typeface="Trebuchet MS"/>
              <a:buNone/>
              <a:defRPr/>
            </a:lvl4pPr>
            <a:lvl5pPr indent="0" lvl="4" marL="0" algn="r">
              <a:spcBef>
                <a:spcPts val="0"/>
              </a:spcBef>
              <a:spcAft>
                <a:spcPts val="0"/>
              </a:spcAft>
              <a:buClr>
                <a:schemeClr val="accent1"/>
              </a:buClr>
              <a:buSzPts val="900"/>
              <a:buFont typeface="Trebuchet MS"/>
              <a:buNone/>
              <a:defRPr/>
            </a:lvl5pPr>
            <a:lvl6pPr indent="0" lvl="5" marL="0" algn="r">
              <a:spcBef>
                <a:spcPts val="0"/>
              </a:spcBef>
              <a:spcAft>
                <a:spcPts val="0"/>
              </a:spcAft>
              <a:buClr>
                <a:schemeClr val="accent1"/>
              </a:buClr>
              <a:buSzPts val="900"/>
              <a:buFont typeface="Trebuchet MS"/>
              <a:buNone/>
              <a:defRPr/>
            </a:lvl6pPr>
            <a:lvl7pPr indent="0" lvl="6" marL="0" algn="r">
              <a:spcBef>
                <a:spcPts val="0"/>
              </a:spcBef>
              <a:spcAft>
                <a:spcPts val="0"/>
              </a:spcAft>
              <a:buClr>
                <a:schemeClr val="accent1"/>
              </a:buClr>
              <a:buSzPts val="900"/>
              <a:buFont typeface="Trebuchet MS"/>
              <a:buNone/>
              <a:defRPr/>
            </a:lvl7pPr>
            <a:lvl8pPr indent="0" lvl="7" marL="0" algn="r">
              <a:spcBef>
                <a:spcPts val="0"/>
              </a:spcBef>
              <a:spcAft>
                <a:spcPts val="0"/>
              </a:spcAft>
              <a:buClr>
                <a:schemeClr val="accent1"/>
              </a:buClr>
              <a:buSzPts val="900"/>
              <a:buFont typeface="Trebuchet MS"/>
              <a:buNone/>
              <a:defRPr/>
            </a:lvl8pPr>
            <a:lvl9pPr indent="0" lvl="8" marL="0" algn="r">
              <a:spcBef>
                <a:spcPts val="0"/>
              </a:spcBef>
              <a:spcAft>
                <a:spcPts val="0"/>
              </a:spcAft>
              <a:buClr>
                <a:schemeClr val="accent1"/>
              </a:buClr>
              <a:buSzPts val="9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r la tarjeta de nombre">
  <p:cSld name="Citar la tarjeta de nombre">
    <p:spTree>
      <p:nvGrpSpPr>
        <p:cNvPr id="114" name="Shape 114"/>
        <p:cNvGrpSpPr/>
        <p:nvPr/>
      </p:nvGrpSpPr>
      <p:grpSpPr>
        <a:xfrm>
          <a:off x="0" y="0"/>
          <a:ext cx="0" cy="0"/>
          <a:chOff x="0" y="0"/>
          <a:chExt cx="0" cy="0"/>
        </a:xfrm>
      </p:grpSpPr>
      <p:sp>
        <p:nvSpPr>
          <p:cNvPr id="115" name="Google Shape;115;p40"/>
          <p:cNvSpPr txBox="1"/>
          <p:nvPr>
            <p:ph type="title"/>
          </p:nvPr>
        </p:nvSpPr>
        <p:spPr>
          <a:xfrm>
            <a:off x="854257" y="671971"/>
            <a:ext cx="6694159" cy="333185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850"/>
              <a:buFont typeface="Trebuchet MS"/>
              <a:buNone/>
              <a:defRPr b="0" sz="485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0"/>
          <p:cNvSpPr txBox="1"/>
          <p:nvPr>
            <p:ph idx="1" type="body"/>
          </p:nvPr>
        </p:nvSpPr>
        <p:spPr>
          <a:xfrm>
            <a:off x="672038" y="4423810"/>
            <a:ext cx="6997916" cy="566863"/>
          </a:xfrm>
          <a:prstGeom prst="rect">
            <a:avLst/>
          </a:prstGeom>
          <a:noFill/>
          <a:ln>
            <a:noFill/>
          </a:ln>
        </p:spPr>
        <p:txBody>
          <a:bodyPr anchorCtr="0" anchor="b" bIns="45700" lIns="91425" spcFirstLastPara="1" rIns="91425" wrap="square" tIns="45700"/>
          <a:lstStyle>
            <a:lvl1pPr indent="-228600" lvl="0" marL="457200" algn="l">
              <a:spcBef>
                <a:spcPts val="1102"/>
              </a:spcBef>
              <a:spcAft>
                <a:spcPts val="0"/>
              </a:spcAft>
              <a:buSzPts val="2117"/>
              <a:buFont typeface="Trebuchet MS"/>
              <a:buNone/>
              <a:defRPr sz="2646">
                <a:solidFill>
                  <a:srgbClr val="3F3F3F"/>
                </a:solidFill>
              </a:defRPr>
            </a:lvl1pPr>
            <a:lvl2pPr indent="-228600" lvl="1" marL="914400" algn="l">
              <a:spcBef>
                <a:spcPts val="1102"/>
              </a:spcBef>
              <a:spcAft>
                <a:spcPts val="0"/>
              </a:spcAft>
              <a:buSzPts val="1411"/>
              <a:buFont typeface="Trebuchet MS"/>
              <a:buNone/>
              <a:defRPr/>
            </a:lvl2pPr>
            <a:lvl3pPr indent="-228600" lvl="2" marL="1371600" algn="l">
              <a:spcBef>
                <a:spcPts val="1102"/>
              </a:spcBef>
              <a:spcAft>
                <a:spcPts val="0"/>
              </a:spcAft>
              <a:buSzPts val="1234"/>
              <a:buFont typeface="Trebuchet MS"/>
              <a:buNone/>
              <a:defRPr/>
            </a:lvl3pPr>
            <a:lvl4pPr indent="-228600" lvl="3" marL="1828800" algn="l">
              <a:spcBef>
                <a:spcPts val="1102"/>
              </a:spcBef>
              <a:spcAft>
                <a:spcPts val="0"/>
              </a:spcAft>
              <a:buSzPts val="1058"/>
              <a:buFont typeface="Trebuchet MS"/>
              <a:buNone/>
              <a:defRPr/>
            </a:lvl4pPr>
            <a:lvl5pPr indent="-228600" lvl="4" marL="2286000" algn="l">
              <a:spcBef>
                <a:spcPts val="1102"/>
              </a:spcBef>
              <a:spcAft>
                <a:spcPts val="0"/>
              </a:spcAft>
              <a:buSzPts val="1058"/>
              <a:buFont typeface="Trebuchet MS"/>
              <a:buNone/>
              <a:defRPr/>
            </a:lvl5pPr>
            <a:lvl6pPr indent="-320039" lvl="5" marL="2743200" algn="l">
              <a:spcBef>
                <a:spcPts val="1102"/>
              </a:spcBef>
              <a:spcAft>
                <a:spcPts val="0"/>
              </a:spcAft>
              <a:buSzPts val="1440"/>
              <a:buChar char="►"/>
              <a:defRPr/>
            </a:lvl6pPr>
            <a:lvl7pPr indent="-320039" lvl="6" marL="3200400" algn="l">
              <a:spcBef>
                <a:spcPts val="1102"/>
              </a:spcBef>
              <a:spcAft>
                <a:spcPts val="0"/>
              </a:spcAft>
              <a:buSzPts val="1440"/>
              <a:buChar char="►"/>
              <a:defRPr/>
            </a:lvl7pPr>
            <a:lvl8pPr indent="-320040" lvl="7" marL="3657600" algn="l">
              <a:spcBef>
                <a:spcPts val="1102"/>
              </a:spcBef>
              <a:spcAft>
                <a:spcPts val="0"/>
              </a:spcAft>
              <a:buSzPts val="1440"/>
              <a:buChar char="►"/>
              <a:defRPr/>
            </a:lvl8pPr>
            <a:lvl9pPr indent="-320040" lvl="8" marL="4114800" algn="l">
              <a:spcBef>
                <a:spcPts val="1102"/>
              </a:spcBef>
              <a:spcAft>
                <a:spcPts val="0"/>
              </a:spcAft>
              <a:buSzPts val="1440"/>
              <a:buChar char="►"/>
              <a:defRPr/>
            </a:lvl9pPr>
          </a:lstStyle>
          <a:p/>
        </p:txBody>
      </p:sp>
      <p:sp>
        <p:nvSpPr>
          <p:cNvPr id="117" name="Google Shape;117;p40"/>
          <p:cNvSpPr txBox="1"/>
          <p:nvPr>
            <p:ph idx="2" type="body"/>
          </p:nvPr>
        </p:nvSpPr>
        <p:spPr>
          <a:xfrm>
            <a:off x="672040" y="4990673"/>
            <a:ext cx="6997915" cy="1668810"/>
          </a:xfrm>
          <a:prstGeom prst="rect">
            <a:avLst/>
          </a:prstGeom>
          <a:noFill/>
          <a:ln>
            <a:noFill/>
          </a:ln>
        </p:spPr>
        <p:txBody>
          <a:bodyPr anchorCtr="0" anchor="t" bIns="45700" lIns="91425" spcFirstLastPara="1" rIns="91425" wrap="square" tIns="45700">
            <a:normAutofit/>
          </a:bodyPr>
          <a:lstStyle>
            <a:lvl1pPr indent="-228600" lvl="0" marL="457200" algn="l">
              <a:spcBef>
                <a:spcPts val="1102"/>
              </a:spcBef>
              <a:spcAft>
                <a:spcPts val="0"/>
              </a:spcAft>
              <a:buSzPts val="1587"/>
              <a:buNone/>
              <a:defRPr sz="1984">
                <a:solidFill>
                  <a:srgbClr val="7F7F7F"/>
                </a:solidFill>
              </a:defRPr>
            </a:lvl1pPr>
            <a:lvl2pPr indent="-228600" lvl="1" marL="914400" algn="l">
              <a:spcBef>
                <a:spcPts val="1102"/>
              </a:spcBef>
              <a:spcAft>
                <a:spcPts val="0"/>
              </a:spcAft>
              <a:buSzPts val="1587"/>
              <a:buNone/>
              <a:defRPr sz="1984">
                <a:solidFill>
                  <a:srgbClr val="888888"/>
                </a:solidFill>
              </a:defRPr>
            </a:lvl2pPr>
            <a:lvl3pPr indent="-228600" lvl="2" marL="1371600" algn="l">
              <a:spcBef>
                <a:spcPts val="1102"/>
              </a:spcBef>
              <a:spcAft>
                <a:spcPts val="0"/>
              </a:spcAft>
              <a:buSzPts val="1411"/>
              <a:buNone/>
              <a:defRPr sz="1764">
                <a:solidFill>
                  <a:srgbClr val="888888"/>
                </a:solidFill>
              </a:defRPr>
            </a:lvl3pPr>
            <a:lvl4pPr indent="-228600" lvl="3" marL="1828800" algn="l">
              <a:spcBef>
                <a:spcPts val="1102"/>
              </a:spcBef>
              <a:spcAft>
                <a:spcPts val="0"/>
              </a:spcAft>
              <a:buSzPts val="1234"/>
              <a:buNone/>
              <a:defRPr sz="1543">
                <a:solidFill>
                  <a:srgbClr val="888888"/>
                </a:solidFill>
              </a:defRPr>
            </a:lvl4pPr>
            <a:lvl5pPr indent="-228600" lvl="4" marL="2286000" algn="l">
              <a:spcBef>
                <a:spcPts val="1102"/>
              </a:spcBef>
              <a:spcAft>
                <a:spcPts val="0"/>
              </a:spcAft>
              <a:buSzPts val="1234"/>
              <a:buNone/>
              <a:defRPr sz="1543">
                <a:solidFill>
                  <a:srgbClr val="888888"/>
                </a:solidFill>
              </a:defRPr>
            </a:lvl5pPr>
            <a:lvl6pPr indent="-228600" lvl="5" marL="2743200" algn="l">
              <a:spcBef>
                <a:spcPts val="1102"/>
              </a:spcBef>
              <a:spcAft>
                <a:spcPts val="0"/>
              </a:spcAft>
              <a:buSzPts val="1234"/>
              <a:buNone/>
              <a:defRPr sz="1543">
                <a:solidFill>
                  <a:srgbClr val="888888"/>
                </a:solidFill>
              </a:defRPr>
            </a:lvl6pPr>
            <a:lvl7pPr indent="-228600" lvl="6" marL="3200400" algn="l">
              <a:spcBef>
                <a:spcPts val="1102"/>
              </a:spcBef>
              <a:spcAft>
                <a:spcPts val="0"/>
              </a:spcAft>
              <a:buSzPts val="1234"/>
              <a:buNone/>
              <a:defRPr sz="1543">
                <a:solidFill>
                  <a:srgbClr val="888888"/>
                </a:solidFill>
              </a:defRPr>
            </a:lvl7pPr>
            <a:lvl8pPr indent="-228600" lvl="7" marL="3657600" algn="l">
              <a:spcBef>
                <a:spcPts val="1102"/>
              </a:spcBef>
              <a:spcAft>
                <a:spcPts val="0"/>
              </a:spcAft>
              <a:buSzPts val="1234"/>
              <a:buNone/>
              <a:defRPr sz="1543">
                <a:solidFill>
                  <a:srgbClr val="888888"/>
                </a:solidFill>
              </a:defRPr>
            </a:lvl8pPr>
            <a:lvl9pPr indent="-228600" lvl="8" marL="4114800" algn="l">
              <a:spcBef>
                <a:spcPts val="1102"/>
              </a:spcBef>
              <a:spcAft>
                <a:spcPts val="0"/>
              </a:spcAft>
              <a:buSzPts val="1234"/>
              <a:buNone/>
              <a:defRPr sz="1543">
                <a:solidFill>
                  <a:srgbClr val="888888"/>
                </a:solidFill>
              </a:defRPr>
            </a:lvl9pPr>
          </a:lstStyle>
          <a:p/>
        </p:txBody>
      </p:sp>
      <p:sp>
        <p:nvSpPr>
          <p:cNvPr id="118" name="Google Shape;118;p40"/>
          <p:cNvSpPr txBox="1"/>
          <p:nvPr>
            <p:ph idx="10" type="dt"/>
          </p:nvPr>
        </p:nvSpPr>
        <p:spPr>
          <a:xfrm>
            <a:off x="5958922" y="6659484"/>
            <a:ext cx="754208" cy="402483"/>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40"/>
          <p:cNvSpPr txBox="1"/>
          <p:nvPr>
            <p:ph idx="11" type="ftr"/>
          </p:nvPr>
        </p:nvSpPr>
        <p:spPr>
          <a:xfrm>
            <a:off x="672041" y="6659484"/>
            <a:ext cx="5096507" cy="402483"/>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40"/>
          <p:cNvSpPr txBox="1"/>
          <p:nvPr>
            <p:ph idx="12" type="sldNum"/>
          </p:nvPr>
        </p:nvSpPr>
        <p:spPr>
          <a:xfrm>
            <a:off x="7104808" y="6659484"/>
            <a:ext cx="565148" cy="402483"/>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900"/>
              <a:buFont typeface="Trebuchet MS"/>
              <a:buNone/>
              <a:defRPr/>
            </a:lvl1pPr>
            <a:lvl2pPr indent="0" lvl="1" marL="0" algn="r">
              <a:spcBef>
                <a:spcPts val="0"/>
              </a:spcBef>
              <a:spcAft>
                <a:spcPts val="0"/>
              </a:spcAft>
              <a:buClr>
                <a:schemeClr val="accent1"/>
              </a:buClr>
              <a:buSzPts val="900"/>
              <a:buFont typeface="Trebuchet MS"/>
              <a:buNone/>
              <a:defRPr/>
            </a:lvl2pPr>
            <a:lvl3pPr indent="0" lvl="2" marL="0" algn="r">
              <a:spcBef>
                <a:spcPts val="0"/>
              </a:spcBef>
              <a:spcAft>
                <a:spcPts val="0"/>
              </a:spcAft>
              <a:buClr>
                <a:schemeClr val="accent1"/>
              </a:buClr>
              <a:buSzPts val="900"/>
              <a:buFont typeface="Trebuchet MS"/>
              <a:buNone/>
              <a:defRPr/>
            </a:lvl3pPr>
            <a:lvl4pPr indent="0" lvl="3" marL="0" algn="r">
              <a:spcBef>
                <a:spcPts val="0"/>
              </a:spcBef>
              <a:spcAft>
                <a:spcPts val="0"/>
              </a:spcAft>
              <a:buClr>
                <a:schemeClr val="accent1"/>
              </a:buClr>
              <a:buSzPts val="900"/>
              <a:buFont typeface="Trebuchet MS"/>
              <a:buNone/>
              <a:defRPr/>
            </a:lvl4pPr>
            <a:lvl5pPr indent="0" lvl="4" marL="0" algn="r">
              <a:spcBef>
                <a:spcPts val="0"/>
              </a:spcBef>
              <a:spcAft>
                <a:spcPts val="0"/>
              </a:spcAft>
              <a:buClr>
                <a:schemeClr val="accent1"/>
              </a:buClr>
              <a:buSzPts val="900"/>
              <a:buFont typeface="Trebuchet MS"/>
              <a:buNone/>
              <a:defRPr/>
            </a:lvl5pPr>
            <a:lvl6pPr indent="0" lvl="5" marL="0" algn="r">
              <a:spcBef>
                <a:spcPts val="0"/>
              </a:spcBef>
              <a:spcAft>
                <a:spcPts val="0"/>
              </a:spcAft>
              <a:buClr>
                <a:schemeClr val="accent1"/>
              </a:buClr>
              <a:buSzPts val="900"/>
              <a:buFont typeface="Trebuchet MS"/>
              <a:buNone/>
              <a:defRPr/>
            </a:lvl6pPr>
            <a:lvl7pPr indent="0" lvl="6" marL="0" algn="r">
              <a:spcBef>
                <a:spcPts val="0"/>
              </a:spcBef>
              <a:spcAft>
                <a:spcPts val="0"/>
              </a:spcAft>
              <a:buClr>
                <a:schemeClr val="accent1"/>
              </a:buClr>
              <a:buSzPts val="900"/>
              <a:buFont typeface="Trebuchet MS"/>
              <a:buNone/>
              <a:defRPr/>
            </a:lvl7pPr>
            <a:lvl8pPr indent="0" lvl="7" marL="0" algn="r">
              <a:spcBef>
                <a:spcPts val="0"/>
              </a:spcBef>
              <a:spcAft>
                <a:spcPts val="0"/>
              </a:spcAft>
              <a:buClr>
                <a:schemeClr val="accent1"/>
              </a:buClr>
              <a:buSzPts val="900"/>
              <a:buFont typeface="Trebuchet MS"/>
              <a:buNone/>
              <a:defRPr/>
            </a:lvl8pPr>
            <a:lvl9pPr indent="0" lvl="8" marL="0" algn="r">
              <a:spcBef>
                <a:spcPts val="0"/>
              </a:spcBef>
              <a:spcAft>
                <a:spcPts val="0"/>
              </a:spcAft>
              <a:buClr>
                <a:schemeClr val="accent1"/>
              </a:buClr>
              <a:buSzPts val="9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40"/>
          <p:cNvSpPr txBox="1"/>
          <p:nvPr/>
        </p:nvSpPr>
        <p:spPr>
          <a:xfrm>
            <a:off x="532156" y="871246"/>
            <a:ext cx="504162" cy="644607"/>
          </a:xfrm>
          <a:prstGeom prst="rect">
            <a:avLst/>
          </a:prstGeom>
          <a:noFill/>
          <a:ln>
            <a:noFill/>
          </a:ln>
        </p:spPr>
        <p:txBody>
          <a:bodyPr anchorCtr="0" anchor="ctr" bIns="50375" lIns="100775" spcFirstLastPara="1" rIns="100775" wrap="square" tIns="50375">
            <a:noAutofit/>
          </a:bodyPr>
          <a:lstStyle/>
          <a:p>
            <a:pPr indent="0" lvl="0" marL="0" marR="0" rtl="0" algn="l">
              <a:spcBef>
                <a:spcPts val="0"/>
              </a:spcBef>
              <a:spcAft>
                <a:spcPts val="0"/>
              </a:spcAft>
              <a:buNone/>
            </a:pPr>
            <a:r>
              <a:rPr b="0" i="0" lang="en-US" sz="8818" u="none" cap="none" strike="noStrike">
                <a:solidFill>
                  <a:srgbClr val="9EDFF5"/>
                </a:solidFill>
                <a:latin typeface="Arial"/>
                <a:ea typeface="Arial"/>
                <a:cs typeface="Arial"/>
                <a:sym typeface="Arial"/>
              </a:rPr>
              <a:t>“</a:t>
            </a:r>
            <a:endParaRPr/>
          </a:p>
        </p:txBody>
      </p:sp>
      <p:sp>
        <p:nvSpPr>
          <p:cNvPr id="122" name="Google Shape;122;p40"/>
          <p:cNvSpPr txBox="1"/>
          <p:nvPr/>
        </p:nvSpPr>
        <p:spPr>
          <a:xfrm>
            <a:off x="7438870" y="3181894"/>
            <a:ext cx="504162" cy="644607"/>
          </a:xfrm>
          <a:prstGeom prst="rect">
            <a:avLst/>
          </a:prstGeom>
          <a:noFill/>
          <a:ln>
            <a:noFill/>
          </a:ln>
        </p:spPr>
        <p:txBody>
          <a:bodyPr anchorCtr="0" anchor="ctr" bIns="50375" lIns="100775" spcFirstLastPara="1" rIns="100775" wrap="square" tIns="50375">
            <a:noAutofit/>
          </a:bodyPr>
          <a:lstStyle/>
          <a:p>
            <a:pPr indent="0" lvl="0" marL="0" marR="0" rtl="0" algn="l">
              <a:spcBef>
                <a:spcPts val="0"/>
              </a:spcBef>
              <a:spcAft>
                <a:spcPts val="0"/>
              </a:spcAft>
              <a:buNone/>
            </a:pPr>
            <a:r>
              <a:rPr b="0" i="0" lang="en-US" sz="8818" u="none" cap="none" strike="noStrike">
                <a:solidFill>
                  <a:srgbClr val="9EDFF5"/>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dadero o falso">
  <p:cSld name="Verdadero o falso">
    <p:spTree>
      <p:nvGrpSpPr>
        <p:cNvPr id="123" name="Shape 123"/>
        <p:cNvGrpSpPr/>
        <p:nvPr/>
      </p:nvGrpSpPr>
      <p:grpSpPr>
        <a:xfrm>
          <a:off x="0" y="0"/>
          <a:ext cx="0" cy="0"/>
          <a:chOff x="0" y="0"/>
          <a:chExt cx="0" cy="0"/>
        </a:xfrm>
      </p:grpSpPr>
      <p:sp>
        <p:nvSpPr>
          <p:cNvPr id="124" name="Google Shape;124;p41"/>
          <p:cNvSpPr txBox="1"/>
          <p:nvPr>
            <p:ph type="title"/>
          </p:nvPr>
        </p:nvSpPr>
        <p:spPr>
          <a:xfrm>
            <a:off x="678930" y="671971"/>
            <a:ext cx="6991025" cy="333185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850"/>
              <a:buFont typeface="Trebuchet MS"/>
              <a:buNone/>
              <a:defRPr b="0" sz="485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1"/>
          <p:cNvSpPr txBox="1"/>
          <p:nvPr>
            <p:ph idx="1" type="body"/>
          </p:nvPr>
        </p:nvSpPr>
        <p:spPr>
          <a:xfrm>
            <a:off x="672038" y="4423810"/>
            <a:ext cx="6997916" cy="566863"/>
          </a:xfrm>
          <a:prstGeom prst="rect">
            <a:avLst/>
          </a:prstGeom>
          <a:noFill/>
          <a:ln>
            <a:noFill/>
          </a:ln>
        </p:spPr>
        <p:txBody>
          <a:bodyPr anchorCtr="0" anchor="b" bIns="45700" lIns="91425" spcFirstLastPara="1" rIns="91425" wrap="square" tIns="45700"/>
          <a:lstStyle>
            <a:lvl1pPr indent="-228600" lvl="0" marL="457200" algn="l">
              <a:spcBef>
                <a:spcPts val="1102"/>
              </a:spcBef>
              <a:spcAft>
                <a:spcPts val="0"/>
              </a:spcAft>
              <a:buSzPts val="2117"/>
              <a:buFont typeface="Trebuchet MS"/>
              <a:buNone/>
              <a:defRPr sz="2646">
                <a:solidFill>
                  <a:schemeClr val="accent1"/>
                </a:solidFill>
              </a:defRPr>
            </a:lvl1pPr>
            <a:lvl2pPr indent="-228600" lvl="1" marL="914400" algn="l">
              <a:spcBef>
                <a:spcPts val="1102"/>
              </a:spcBef>
              <a:spcAft>
                <a:spcPts val="0"/>
              </a:spcAft>
              <a:buSzPts val="1411"/>
              <a:buFont typeface="Trebuchet MS"/>
              <a:buNone/>
              <a:defRPr/>
            </a:lvl2pPr>
            <a:lvl3pPr indent="-228600" lvl="2" marL="1371600" algn="l">
              <a:spcBef>
                <a:spcPts val="1102"/>
              </a:spcBef>
              <a:spcAft>
                <a:spcPts val="0"/>
              </a:spcAft>
              <a:buSzPts val="1234"/>
              <a:buFont typeface="Trebuchet MS"/>
              <a:buNone/>
              <a:defRPr/>
            </a:lvl3pPr>
            <a:lvl4pPr indent="-228600" lvl="3" marL="1828800" algn="l">
              <a:spcBef>
                <a:spcPts val="1102"/>
              </a:spcBef>
              <a:spcAft>
                <a:spcPts val="0"/>
              </a:spcAft>
              <a:buSzPts val="1058"/>
              <a:buFont typeface="Trebuchet MS"/>
              <a:buNone/>
              <a:defRPr/>
            </a:lvl4pPr>
            <a:lvl5pPr indent="-228600" lvl="4" marL="2286000" algn="l">
              <a:spcBef>
                <a:spcPts val="1102"/>
              </a:spcBef>
              <a:spcAft>
                <a:spcPts val="0"/>
              </a:spcAft>
              <a:buSzPts val="1058"/>
              <a:buFont typeface="Trebuchet MS"/>
              <a:buNone/>
              <a:defRPr/>
            </a:lvl5pPr>
            <a:lvl6pPr indent="-320039" lvl="5" marL="2743200" algn="l">
              <a:spcBef>
                <a:spcPts val="1102"/>
              </a:spcBef>
              <a:spcAft>
                <a:spcPts val="0"/>
              </a:spcAft>
              <a:buSzPts val="1440"/>
              <a:buChar char="►"/>
              <a:defRPr/>
            </a:lvl6pPr>
            <a:lvl7pPr indent="-320039" lvl="6" marL="3200400" algn="l">
              <a:spcBef>
                <a:spcPts val="1102"/>
              </a:spcBef>
              <a:spcAft>
                <a:spcPts val="0"/>
              </a:spcAft>
              <a:buSzPts val="1440"/>
              <a:buChar char="►"/>
              <a:defRPr/>
            </a:lvl7pPr>
            <a:lvl8pPr indent="-320040" lvl="7" marL="3657600" algn="l">
              <a:spcBef>
                <a:spcPts val="1102"/>
              </a:spcBef>
              <a:spcAft>
                <a:spcPts val="0"/>
              </a:spcAft>
              <a:buSzPts val="1440"/>
              <a:buChar char="►"/>
              <a:defRPr/>
            </a:lvl8pPr>
            <a:lvl9pPr indent="-320040" lvl="8" marL="4114800" algn="l">
              <a:spcBef>
                <a:spcPts val="1102"/>
              </a:spcBef>
              <a:spcAft>
                <a:spcPts val="0"/>
              </a:spcAft>
              <a:buSzPts val="1440"/>
              <a:buChar char="►"/>
              <a:defRPr/>
            </a:lvl9pPr>
          </a:lstStyle>
          <a:p/>
        </p:txBody>
      </p:sp>
      <p:sp>
        <p:nvSpPr>
          <p:cNvPr id="126" name="Google Shape;126;p41"/>
          <p:cNvSpPr txBox="1"/>
          <p:nvPr>
            <p:ph idx="2" type="body"/>
          </p:nvPr>
        </p:nvSpPr>
        <p:spPr>
          <a:xfrm>
            <a:off x="672040" y="4990673"/>
            <a:ext cx="6997915" cy="1668810"/>
          </a:xfrm>
          <a:prstGeom prst="rect">
            <a:avLst/>
          </a:prstGeom>
          <a:noFill/>
          <a:ln>
            <a:noFill/>
          </a:ln>
        </p:spPr>
        <p:txBody>
          <a:bodyPr anchorCtr="0" anchor="t" bIns="45700" lIns="91425" spcFirstLastPara="1" rIns="91425" wrap="square" tIns="45700">
            <a:normAutofit/>
          </a:bodyPr>
          <a:lstStyle>
            <a:lvl1pPr indent="-228600" lvl="0" marL="457200" algn="l">
              <a:spcBef>
                <a:spcPts val="1102"/>
              </a:spcBef>
              <a:spcAft>
                <a:spcPts val="0"/>
              </a:spcAft>
              <a:buSzPts val="1587"/>
              <a:buNone/>
              <a:defRPr sz="1984">
                <a:solidFill>
                  <a:srgbClr val="7F7F7F"/>
                </a:solidFill>
              </a:defRPr>
            </a:lvl1pPr>
            <a:lvl2pPr indent="-228600" lvl="1" marL="914400" algn="l">
              <a:spcBef>
                <a:spcPts val="1102"/>
              </a:spcBef>
              <a:spcAft>
                <a:spcPts val="0"/>
              </a:spcAft>
              <a:buSzPts val="1587"/>
              <a:buNone/>
              <a:defRPr sz="1984">
                <a:solidFill>
                  <a:srgbClr val="888888"/>
                </a:solidFill>
              </a:defRPr>
            </a:lvl2pPr>
            <a:lvl3pPr indent="-228600" lvl="2" marL="1371600" algn="l">
              <a:spcBef>
                <a:spcPts val="1102"/>
              </a:spcBef>
              <a:spcAft>
                <a:spcPts val="0"/>
              </a:spcAft>
              <a:buSzPts val="1411"/>
              <a:buNone/>
              <a:defRPr sz="1764">
                <a:solidFill>
                  <a:srgbClr val="888888"/>
                </a:solidFill>
              </a:defRPr>
            </a:lvl3pPr>
            <a:lvl4pPr indent="-228600" lvl="3" marL="1828800" algn="l">
              <a:spcBef>
                <a:spcPts val="1102"/>
              </a:spcBef>
              <a:spcAft>
                <a:spcPts val="0"/>
              </a:spcAft>
              <a:buSzPts val="1234"/>
              <a:buNone/>
              <a:defRPr sz="1543">
                <a:solidFill>
                  <a:srgbClr val="888888"/>
                </a:solidFill>
              </a:defRPr>
            </a:lvl4pPr>
            <a:lvl5pPr indent="-228600" lvl="4" marL="2286000" algn="l">
              <a:spcBef>
                <a:spcPts val="1102"/>
              </a:spcBef>
              <a:spcAft>
                <a:spcPts val="0"/>
              </a:spcAft>
              <a:buSzPts val="1234"/>
              <a:buNone/>
              <a:defRPr sz="1543">
                <a:solidFill>
                  <a:srgbClr val="888888"/>
                </a:solidFill>
              </a:defRPr>
            </a:lvl5pPr>
            <a:lvl6pPr indent="-228600" lvl="5" marL="2743200" algn="l">
              <a:spcBef>
                <a:spcPts val="1102"/>
              </a:spcBef>
              <a:spcAft>
                <a:spcPts val="0"/>
              </a:spcAft>
              <a:buSzPts val="1234"/>
              <a:buNone/>
              <a:defRPr sz="1543">
                <a:solidFill>
                  <a:srgbClr val="888888"/>
                </a:solidFill>
              </a:defRPr>
            </a:lvl6pPr>
            <a:lvl7pPr indent="-228600" lvl="6" marL="3200400" algn="l">
              <a:spcBef>
                <a:spcPts val="1102"/>
              </a:spcBef>
              <a:spcAft>
                <a:spcPts val="0"/>
              </a:spcAft>
              <a:buSzPts val="1234"/>
              <a:buNone/>
              <a:defRPr sz="1543">
                <a:solidFill>
                  <a:srgbClr val="888888"/>
                </a:solidFill>
              </a:defRPr>
            </a:lvl7pPr>
            <a:lvl8pPr indent="-228600" lvl="7" marL="3657600" algn="l">
              <a:spcBef>
                <a:spcPts val="1102"/>
              </a:spcBef>
              <a:spcAft>
                <a:spcPts val="0"/>
              </a:spcAft>
              <a:buSzPts val="1234"/>
              <a:buNone/>
              <a:defRPr sz="1543">
                <a:solidFill>
                  <a:srgbClr val="888888"/>
                </a:solidFill>
              </a:defRPr>
            </a:lvl8pPr>
            <a:lvl9pPr indent="-228600" lvl="8" marL="4114800" algn="l">
              <a:spcBef>
                <a:spcPts val="1102"/>
              </a:spcBef>
              <a:spcAft>
                <a:spcPts val="0"/>
              </a:spcAft>
              <a:buSzPts val="1234"/>
              <a:buNone/>
              <a:defRPr sz="1543">
                <a:solidFill>
                  <a:srgbClr val="888888"/>
                </a:solidFill>
              </a:defRPr>
            </a:lvl9pPr>
          </a:lstStyle>
          <a:p/>
        </p:txBody>
      </p:sp>
      <p:sp>
        <p:nvSpPr>
          <p:cNvPr id="127" name="Google Shape;127;p41"/>
          <p:cNvSpPr txBox="1"/>
          <p:nvPr>
            <p:ph idx="10" type="dt"/>
          </p:nvPr>
        </p:nvSpPr>
        <p:spPr>
          <a:xfrm>
            <a:off x="5958922" y="6659484"/>
            <a:ext cx="754208" cy="402483"/>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41"/>
          <p:cNvSpPr txBox="1"/>
          <p:nvPr>
            <p:ph idx="11" type="ftr"/>
          </p:nvPr>
        </p:nvSpPr>
        <p:spPr>
          <a:xfrm>
            <a:off x="672041" y="6659484"/>
            <a:ext cx="5096507" cy="402483"/>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1"/>
          <p:cNvSpPr txBox="1"/>
          <p:nvPr>
            <p:ph idx="12" type="sldNum"/>
          </p:nvPr>
        </p:nvSpPr>
        <p:spPr>
          <a:xfrm>
            <a:off x="7104808" y="6659484"/>
            <a:ext cx="565148" cy="402483"/>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900"/>
              <a:buFont typeface="Trebuchet MS"/>
              <a:buNone/>
              <a:defRPr/>
            </a:lvl1pPr>
            <a:lvl2pPr indent="0" lvl="1" marL="0" algn="r">
              <a:spcBef>
                <a:spcPts val="0"/>
              </a:spcBef>
              <a:spcAft>
                <a:spcPts val="0"/>
              </a:spcAft>
              <a:buClr>
                <a:schemeClr val="accent1"/>
              </a:buClr>
              <a:buSzPts val="900"/>
              <a:buFont typeface="Trebuchet MS"/>
              <a:buNone/>
              <a:defRPr/>
            </a:lvl2pPr>
            <a:lvl3pPr indent="0" lvl="2" marL="0" algn="r">
              <a:spcBef>
                <a:spcPts val="0"/>
              </a:spcBef>
              <a:spcAft>
                <a:spcPts val="0"/>
              </a:spcAft>
              <a:buClr>
                <a:schemeClr val="accent1"/>
              </a:buClr>
              <a:buSzPts val="900"/>
              <a:buFont typeface="Trebuchet MS"/>
              <a:buNone/>
              <a:defRPr/>
            </a:lvl3pPr>
            <a:lvl4pPr indent="0" lvl="3" marL="0" algn="r">
              <a:spcBef>
                <a:spcPts val="0"/>
              </a:spcBef>
              <a:spcAft>
                <a:spcPts val="0"/>
              </a:spcAft>
              <a:buClr>
                <a:schemeClr val="accent1"/>
              </a:buClr>
              <a:buSzPts val="900"/>
              <a:buFont typeface="Trebuchet MS"/>
              <a:buNone/>
              <a:defRPr/>
            </a:lvl4pPr>
            <a:lvl5pPr indent="0" lvl="4" marL="0" algn="r">
              <a:spcBef>
                <a:spcPts val="0"/>
              </a:spcBef>
              <a:spcAft>
                <a:spcPts val="0"/>
              </a:spcAft>
              <a:buClr>
                <a:schemeClr val="accent1"/>
              </a:buClr>
              <a:buSzPts val="900"/>
              <a:buFont typeface="Trebuchet MS"/>
              <a:buNone/>
              <a:defRPr/>
            </a:lvl5pPr>
            <a:lvl6pPr indent="0" lvl="5" marL="0" algn="r">
              <a:spcBef>
                <a:spcPts val="0"/>
              </a:spcBef>
              <a:spcAft>
                <a:spcPts val="0"/>
              </a:spcAft>
              <a:buClr>
                <a:schemeClr val="accent1"/>
              </a:buClr>
              <a:buSzPts val="900"/>
              <a:buFont typeface="Trebuchet MS"/>
              <a:buNone/>
              <a:defRPr/>
            </a:lvl6pPr>
            <a:lvl7pPr indent="0" lvl="6" marL="0" algn="r">
              <a:spcBef>
                <a:spcPts val="0"/>
              </a:spcBef>
              <a:spcAft>
                <a:spcPts val="0"/>
              </a:spcAft>
              <a:buClr>
                <a:schemeClr val="accent1"/>
              </a:buClr>
              <a:buSzPts val="900"/>
              <a:buFont typeface="Trebuchet MS"/>
              <a:buNone/>
              <a:defRPr/>
            </a:lvl7pPr>
            <a:lvl8pPr indent="0" lvl="7" marL="0" algn="r">
              <a:spcBef>
                <a:spcPts val="0"/>
              </a:spcBef>
              <a:spcAft>
                <a:spcPts val="0"/>
              </a:spcAft>
              <a:buClr>
                <a:schemeClr val="accent1"/>
              </a:buClr>
              <a:buSzPts val="900"/>
              <a:buFont typeface="Trebuchet MS"/>
              <a:buNone/>
              <a:defRPr/>
            </a:lvl8pPr>
            <a:lvl9pPr indent="0" lvl="8" marL="0" algn="r">
              <a:spcBef>
                <a:spcPts val="0"/>
              </a:spcBef>
              <a:spcAft>
                <a:spcPts val="0"/>
              </a:spcAft>
              <a:buClr>
                <a:schemeClr val="accent1"/>
              </a:buClr>
              <a:buSzPts val="9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30" name="Shape 130"/>
        <p:cNvGrpSpPr/>
        <p:nvPr/>
      </p:nvGrpSpPr>
      <p:grpSpPr>
        <a:xfrm>
          <a:off x="0" y="0"/>
          <a:ext cx="0" cy="0"/>
          <a:chOff x="0" y="0"/>
          <a:chExt cx="0" cy="0"/>
        </a:xfrm>
      </p:grpSpPr>
      <p:sp>
        <p:nvSpPr>
          <p:cNvPr id="131" name="Google Shape;131;p42"/>
          <p:cNvSpPr txBox="1"/>
          <p:nvPr>
            <p:ph type="title"/>
          </p:nvPr>
        </p:nvSpPr>
        <p:spPr>
          <a:xfrm>
            <a:off x="672041" y="671971"/>
            <a:ext cx="6997913" cy="1455937"/>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42"/>
          <p:cNvSpPr txBox="1"/>
          <p:nvPr>
            <p:ph idx="1" type="body"/>
          </p:nvPr>
        </p:nvSpPr>
        <p:spPr>
          <a:xfrm rot="5400000">
            <a:off x="2032081" y="1021611"/>
            <a:ext cx="4277834" cy="6997914"/>
          </a:xfrm>
          <a:prstGeom prst="rect">
            <a:avLst/>
          </a:prstGeom>
          <a:noFill/>
          <a:ln>
            <a:noFill/>
          </a:ln>
        </p:spPr>
        <p:txBody>
          <a:bodyPr anchorCtr="0" anchor="t" bIns="45700" lIns="91425" spcFirstLastPara="1" rIns="91425" wrap="square" tIns="45700">
            <a:normAutofit/>
          </a:bodyPr>
          <a:lstStyle>
            <a:lvl1pPr indent="-320040" lvl="0" marL="457200" algn="l">
              <a:spcBef>
                <a:spcPts val="1102"/>
              </a:spcBef>
              <a:spcAft>
                <a:spcPts val="0"/>
              </a:spcAft>
              <a:buSzPts val="1440"/>
              <a:buChar char="►"/>
              <a:defRPr/>
            </a:lvl1pPr>
            <a:lvl2pPr indent="-320040" lvl="1" marL="914400" algn="l">
              <a:spcBef>
                <a:spcPts val="1102"/>
              </a:spcBef>
              <a:spcAft>
                <a:spcPts val="0"/>
              </a:spcAft>
              <a:buSzPts val="1440"/>
              <a:buChar char="►"/>
              <a:defRPr/>
            </a:lvl2pPr>
            <a:lvl3pPr indent="-320039" lvl="2" marL="1371600" algn="l">
              <a:spcBef>
                <a:spcPts val="1102"/>
              </a:spcBef>
              <a:spcAft>
                <a:spcPts val="0"/>
              </a:spcAft>
              <a:buSzPts val="1440"/>
              <a:buChar char="►"/>
              <a:defRPr/>
            </a:lvl3pPr>
            <a:lvl4pPr indent="-320039" lvl="3" marL="1828800" algn="l">
              <a:spcBef>
                <a:spcPts val="1102"/>
              </a:spcBef>
              <a:spcAft>
                <a:spcPts val="0"/>
              </a:spcAft>
              <a:buSzPts val="1440"/>
              <a:buChar char="►"/>
              <a:defRPr/>
            </a:lvl4pPr>
            <a:lvl5pPr indent="-320039" lvl="4" marL="2286000" algn="l">
              <a:spcBef>
                <a:spcPts val="1102"/>
              </a:spcBef>
              <a:spcAft>
                <a:spcPts val="0"/>
              </a:spcAft>
              <a:buSzPts val="1440"/>
              <a:buChar char="►"/>
              <a:defRPr/>
            </a:lvl5pPr>
            <a:lvl6pPr indent="-320039" lvl="5" marL="2743200" algn="l">
              <a:spcBef>
                <a:spcPts val="1102"/>
              </a:spcBef>
              <a:spcAft>
                <a:spcPts val="0"/>
              </a:spcAft>
              <a:buSzPts val="1440"/>
              <a:buChar char="►"/>
              <a:defRPr/>
            </a:lvl6pPr>
            <a:lvl7pPr indent="-320039" lvl="6" marL="3200400" algn="l">
              <a:spcBef>
                <a:spcPts val="1102"/>
              </a:spcBef>
              <a:spcAft>
                <a:spcPts val="0"/>
              </a:spcAft>
              <a:buSzPts val="1440"/>
              <a:buChar char="►"/>
              <a:defRPr/>
            </a:lvl7pPr>
            <a:lvl8pPr indent="-320040" lvl="7" marL="3657600" algn="l">
              <a:spcBef>
                <a:spcPts val="1102"/>
              </a:spcBef>
              <a:spcAft>
                <a:spcPts val="0"/>
              </a:spcAft>
              <a:buSzPts val="1440"/>
              <a:buChar char="►"/>
              <a:defRPr/>
            </a:lvl8pPr>
            <a:lvl9pPr indent="-320040" lvl="8" marL="4114800" algn="l">
              <a:spcBef>
                <a:spcPts val="1102"/>
              </a:spcBef>
              <a:spcAft>
                <a:spcPts val="0"/>
              </a:spcAft>
              <a:buSzPts val="1440"/>
              <a:buChar char="►"/>
              <a:defRPr/>
            </a:lvl9pPr>
          </a:lstStyle>
          <a:p/>
        </p:txBody>
      </p:sp>
      <p:sp>
        <p:nvSpPr>
          <p:cNvPr id="133" name="Google Shape;133;p42"/>
          <p:cNvSpPr txBox="1"/>
          <p:nvPr>
            <p:ph idx="10" type="dt"/>
          </p:nvPr>
        </p:nvSpPr>
        <p:spPr>
          <a:xfrm>
            <a:off x="5958922" y="6659484"/>
            <a:ext cx="754208" cy="402483"/>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2"/>
          <p:cNvSpPr txBox="1"/>
          <p:nvPr>
            <p:ph idx="11" type="ftr"/>
          </p:nvPr>
        </p:nvSpPr>
        <p:spPr>
          <a:xfrm>
            <a:off x="672041" y="6659484"/>
            <a:ext cx="5096507" cy="402483"/>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2"/>
          <p:cNvSpPr txBox="1"/>
          <p:nvPr>
            <p:ph idx="12" type="sldNum"/>
          </p:nvPr>
        </p:nvSpPr>
        <p:spPr>
          <a:xfrm>
            <a:off x="7104808" y="6659484"/>
            <a:ext cx="565148" cy="402483"/>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900"/>
              <a:buFont typeface="Trebuchet MS"/>
              <a:buNone/>
              <a:defRPr/>
            </a:lvl1pPr>
            <a:lvl2pPr indent="0" lvl="1" marL="0" algn="r">
              <a:spcBef>
                <a:spcPts val="0"/>
              </a:spcBef>
              <a:spcAft>
                <a:spcPts val="0"/>
              </a:spcAft>
              <a:buClr>
                <a:schemeClr val="accent1"/>
              </a:buClr>
              <a:buSzPts val="900"/>
              <a:buFont typeface="Trebuchet MS"/>
              <a:buNone/>
              <a:defRPr/>
            </a:lvl2pPr>
            <a:lvl3pPr indent="0" lvl="2" marL="0" algn="r">
              <a:spcBef>
                <a:spcPts val="0"/>
              </a:spcBef>
              <a:spcAft>
                <a:spcPts val="0"/>
              </a:spcAft>
              <a:buClr>
                <a:schemeClr val="accent1"/>
              </a:buClr>
              <a:buSzPts val="900"/>
              <a:buFont typeface="Trebuchet MS"/>
              <a:buNone/>
              <a:defRPr/>
            </a:lvl3pPr>
            <a:lvl4pPr indent="0" lvl="3" marL="0" algn="r">
              <a:spcBef>
                <a:spcPts val="0"/>
              </a:spcBef>
              <a:spcAft>
                <a:spcPts val="0"/>
              </a:spcAft>
              <a:buClr>
                <a:schemeClr val="accent1"/>
              </a:buClr>
              <a:buSzPts val="900"/>
              <a:buFont typeface="Trebuchet MS"/>
              <a:buNone/>
              <a:defRPr/>
            </a:lvl4pPr>
            <a:lvl5pPr indent="0" lvl="4" marL="0" algn="r">
              <a:spcBef>
                <a:spcPts val="0"/>
              </a:spcBef>
              <a:spcAft>
                <a:spcPts val="0"/>
              </a:spcAft>
              <a:buClr>
                <a:schemeClr val="accent1"/>
              </a:buClr>
              <a:buSzPts val="900"/>
              <a:buFont typeface="Trebuchet MS"/>
              <a:buNone/>
              <a:defRPr/>
            </a:lvl5pPr>
            <a:lvl6pPr indent="0" lvl="5" marL="0" algn="r">
              <a:spcBef>
                <a:spcPts val="0"/>
              </a:spcBef>
              <a:spcAft>
                <a:spcPts val="0"/>
              </a:spcAft>
              <a:buClr>
                <a:schemeClr val="accent1"/>
              </a:buClr>
              <a:buSzPts val="900"/>
              <a:buFont typeface="Trebuchet MS"/>
              <a:buNone/>
              <a:defRPr/>
            </a:lvl6pPr>
            <a:lvl7pPr indent="0" lvl="6" marL="0" algn="r">
              <a:spcBef>
                <a:spcPts val="0"/>
              </a:spcBef>
              <a:spcAft>
                <a:spcPts val="0"/>
              </a:spcAft>
              <a:buClr>
                <a:schemeClr val="accent1"/>
              </a:buClr>
              <a:buSzPts val="900"/>
              <a:buFont typeface="Trebuchet MS"/>
              <a:buNone/>
              <a:defRPr/>
            </a:lvl7pPr>
            <a:lvl8pPr indent="0" lvl="7" marL="0" algn="r">
              <a:spcBef>
                <a:spcPts val="0"/>
              </a:spcBef>
              <a:spcAft>
                <a:spcPts val="0"/>
              </a:spcAft>
              <a:buClr>
                <a:schemeClr val="accent1"/>
              </a:buClr>
              <a:buSzPts val="900"/>
              <a:buFont typeface="Trebuchet MS"/>
              <a:buNone/>
              <a:defRPr/>
            </a:lvl8pPr>
            <a:lvl9pPr indent="0" lvl="8" marL="0" algn="r">
              <a:spcBef>
                <a:spcPts val="0"/>
              </a:spcBef>
              <a:spcAft>
                <a:spcPts val="0"/>
              </a:spcAft>
              <a:buClr>
                <a:schemeClr val="accent1"/>
              </a:buClr>
              <a:buSzPts val="9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36" name="Shape 136"/>
        <p:cNvGrpSpPr/>
        <p:nvPr/>
      </p:nvGrpSpPr>
      <p:grpSpPr>
        <a:xfrm>
          <a:off x="0" y="0"/>
          <a:ext cx="0" cy="0"/>
          <a:chOff x="0" y="0"/>
          <a:chExt cx="0" cy="0"/>
        </a:xfrm>
      </p:grpSpPr>
      <p:sp>
        <p:nvSpPr>
          <p:cNvPr id="137" name="Google Shape;137;p43"/>
          <p:cNvSpPr txBox="1"/>
          <p:nvPr>
            <p:ph type="title"/>
          </p:nvPr>
        </p:nvSpPr>
        <p:spPr>
          <a:xfrm rot="5400000">
            <a:off x="4234732" y="3026812"/>
            <a:ext cx="5788752" cy="107907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3"/>
          <p:cNvSpPr txBox="1"/>
          <p:nvPr>
            <p:ph idx="1" type="body"/>
          </p:nvPr>
        </p:nvSpPr>
        <p:spPr>
          <a:xfrm rot="5400000">
            <a:off x="641243" y="702771"/>
            <a:ext cx="5788752" cy="5727155"/>
          </a:xfrm>
          <a:prstGeom prst="rect">
            <a:avLst/>
          </a:prstGeom>
          <a:noFill/>
          <a:ln>
            <a:noFill/>
          </a:ln>
        </p:spPr>
        <p:txBody>
          <a:bodyPr anchorCtr="0" anchor="t" bIns="45700" lIns="91425" spcFirstLastPara="1" rIns="91425" wrap="square" tIns="45700">
            <a:normAutofit/>
          </a:bodyPr>
          <a:lstStyle>
            <a:lvl1pPr indent="-320040" lvl="0" marL="457200" algn="l">
              <a:spcBef>
                <a:spcPts val="1102"/>
              </a:spcBef>
              <a:spcAft>
                <a:spcPts val="0"/>
              </a:spcAft>
              <a:buSzPts val="1440"/>
              <a:buChar char="►"/>
              <a:defRPr/>
            </a:lvl1pPr>
            <a:lvl2pPr indent="-320040" lvl="1" marL="914400" algn="l">
              <a:spcBef>
                <a:spcPts val="1102"/>
              </a:spcBef>
              <a:spcAft>
                <a:spcPts val="0"/>
              </a:spcAft>
              <a:buSzPts val="1440"/>
              <a:buChar char="►"/>
              <a:defRPr/>
            </a:lvl2pPr>
            <a:lvl3pPr indent="-320039" lvl="2" marL="1371600" algn="l">
              <a:spcBef>
                <a:spcPts val="1102"/>
              </a:spcBef>
              <a:spcAft>
                <a:spcPts val="0"/>
              </a:spcAft>
              <a:buSzPts val="1440"/>
              <a:buChar char="►"/>
              <a:defRPr/>
            </a:lvl3pPr>
            <a:lvl4pPr indent="-320039" lvl="3" marL="1828800" algn="l">
              <a:spcBef>
                <a:spcPts val="1102"/>
              </a:spcBef>
              <a:spcAft>
                <a:spcPts val="0"/>
              </a:spcAft>
              <a:buSzPts val="1440"/>
              <a:buChar char="►"/>
              <a:defRPr/>
            </a:lvl4pPr>
            <a:lvl5pPr indent="-320039" lvl="4" marL="2286000" algn="l">
              <a:spcBef>
                <a:spcPts val="1102"/>
              </a:spcBef>
              <a:spcAft>
                <a:spcPts val="0"/>
              </a:spcAft>
              <a:buSzPts val="1440"/>
              <a:buChar char="►"/>
              <a:defRPr/>
            </a:lvl5pPr>
            <a:lvl6pPr indent="-320039" lvl="5" marL="2743200" algn="l">
              <a:spcBef>
                <a:spcPts val="1102"/>
              </a:spcBef>
              <a:spcAft>
                <a:spcPts val="0"/>
              </a:spcAft>
              <a:buSzPts val="1440"/>
              <a:buChar char="►"/>
              <a:defRPr/>
            </a:lvl6pPr>
            <a:lvl7pPr indent="-320039" lvl="6" marL="3200400" algn="l">
              <a:spcBef>
                <a:spcPts val="1102"/>
              </a:spcBef>
              <a:spcAft>
                <a:spcPts val="0"/>
              </a:spcAft>
              <a:buSzPts val="1440"/>
              <a:buChar char="►"/>
              <a:defRPr/>
            </a:lvl7pPr>
            <a:lvl8pPr indent="-320040" lvl="7" marL="3657600" algn="l">
              <a:spcBef>
                <a:spcPts val="1102"/>
              </a:spcBef>
              <a:spcAft>
                <a:spcPts val="0"/>
              </a:spcAft>
              <a:buSzPts val="1440"/>
              <a:buChar char="►"/>
              <a:defRPr/>
            </a:lvl8pPr>
            <a:lvl9pPr indent="-320040" lvl="8" marL="4114800" algn="l">
              <a:spcBef>
                <a:spcPts val="1102"/>
              </a:spcBef>
              <a:spcAft>
                <a:spcPts val="0"/>
              </a:spcAft>
              <a:buSzPts val="1440"/>
              <a:buChar char="►"/>
              <a:defRPr/>
            </a:lvl9pPr>
          </a:lstStyle>
          <a:p/>
        </p:txBody>
      </p:sp>
      <p:sp>
        <p:nvSpPr>
          <p:cNvPr id="139" name="Google Shape;139;p43"/>
          <p:cNvSpPr txBox="1"/>
          <p:nvPr>
            <p:ph idx="10" type="dt"/>
          </p:nvPr>
        </p:nvSpPr>
        <p:spPr>
          <a:xfrm>
            <a:off x="5958922" y="6659484"/>
            <a:ext cx="754208" cy="402483"/>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43"/>
          <p:cNvSpPr txBox="1"/>
          <p:nvPr>
            <p:ph idx="11" type="ftr"/>
          </p:nvPr>
        </p:nvSpPr>
        <p:spPr>
          <a:xfrm>
            <a:off x="672041" y="6659484"/>
            <a:ext cx="5096507" cy="402483"/>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43"/>
          <p:cNvSpPr txBox="1"/>
          <p:nvPr>
            <p:ph idx="12" type="sldNum"/>
          </p:nvPr>
        </p:nvSpPr>
        <p:spPr>
          <a:xfrm>
            <a:off x="7104808" y="6659484"/>
            <a:ext cx="565148" cy="402483"/>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900"/>
              <a:buFont typeface="Trebuchet MS"/>
              <a:buNone/>
              <a:defRPr/>
            </a:lvl1pPr>
            <a:lvl2pPr indent="0" lvl="1" marL="0" algn="r">
              <a:spcBef>
                <a:spcPts val="0"/>
              </a:spcBef>
              <a:spcAft>
                <a:spcPts val="0"/>
              </a:spcAft>
              <a:buClr>
                <a:schemeClr val="accent1"/>
              </a:buClr>
              <a:buSzPts val="900"/>
              <a:buFont typeface="Trebuchet MS"/>
              <a:buNone/>
              <a:defRPr/>
            </a:lvl2pPr>
            <a:lvl3pPr indent="0" lvl="2" marL="0" algn="r">
              <a:spcBef>
                <a:spcPts val="0"/>
              </a:spcBef>
              <a:spcAft>
                <a:spcPts val="0"/>
              </a:spcAft>
              <a:buClr>
                <a:schemeClr val="accent1"/>
              </a:buClr>
              <a:buSzPts val="900"/>
              <a:buFont typeface="Trebuchet MS"/>
              <a:buNone/>
              <a:defRPr/>
            </a:lvl3pPr>
            <a:lvl4pPr indent="0" lvl="3" marL="0" algn="r">
              <a:spcBef>
                <a:spcPts val="0"/>
              </a:spcBef>
              <a:spcAft>
                <a:spcPts val="0"/>
              </a:spcAft>
              <a:buClr>
                <a:schemeClr val="accent1"/>
              </a:buClr>
              <a:buSzPts val="900"/>
              <a:buFont typeface="Trebuchet MS"/>
              <a:buNone/>
              <a:defRPr/>
            </a:lvl4pPr>
            <a:lvl5pPr indent="0" lvl="4" marL="0" algn="r">
              <a:spcBef>
                <a:spcPts val="0"/>
              </a:spcBef>
              <a:spcAft>
                <a:spcPts val="0"/>
              </a:spcAft>
              <a:buClr>
                <a:schemeClr val="accent1"/>
              </a:buClr>
              <a:buSzPts val="900"/>
              <a:buFont typeface="Trebuchet MS"/>
              <a:buNone/>
              <a:defRPr/>
            </a:lvl5pPr>
            <a:lvl6pPr indent="0" lvl="5" marL="0" algn="r">
              <a:spcBef>
                <a:spcPts val="0"/>
              </a:spcBef>
              <a:spcAft>
                <a:spcPts val="0"/>
              </a:spcAft>
              <a:buClr>
                <a:schemeClr val="accent1"/>
              </a:buClr>
              <a:buSzPts val="900"/>
              <a:buFont typeface="Trebuchet MS"/>
              <a:buNone/>
              <a:defRPr/>
            </a:lvl6pPr>
            <a:lvl7pPr indent="0" lvl="6" marL="0" algn="r">
              <a:spcBef>
                <a:spcPts val="0"/>
              </a:spcBef>
              <a:spcAft>
                <a:spcPts val="0"/>
              </a:spcAft>
              <a:buClr>
                <a:schemeClr val="accent1"/>
              </a:buClr>
              <a:buSzPts val="900"/>
              <a:buFont typeface="Trebuchet MS"/>
              <a:buNone/>
              <a:defRPr/>
            </a:lvl7pPr>
            <a:lvl8pPr indent="0" lvl="7" marL="0" algn="r">
              <a:spcBef>
                <a:spcPts val="0"/>
              </a:spcBef>
              <a:spcAft>
                <a:spcPts val="0"/>
              </a:spcAft>
              <a:buClr>
                <a:schemeClr val="accent1"/>
              </a:buClr>
              <a:buSzPts val="900"/>
              <a:buFont typeface="Trebuchet MS"/>
              <a:buNone/>
              <a:defRPr/>
            </a:lvl8pPr>
            <a:lvl9pPr indent="0" lvl="8" marL="0" algn="r">
              <a:spcBef>
                <a:spcPts val="0"/>
              </a:spcBef>
              <a:spcAft>
                <a:spcPts val="0"/>
              </a:spcAft>
              <a:buClr>
                <a:schemeClr val="accent1"/>
              </a:buClr>
              <a:buSzPts val="9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5" name="Shape 25"/>
        <p:cNvGrpSpPr/>
        <p:nvPr/>
      </p:nvGrpSpPr>
      <p:grpSpPr>
        <a:xfrm>
          <a:off x="0" y="0"/>
          <a:ext cx="0" cy="0"/>
          <a:chOff x="0" y="0"/>
          <a:chExt cx="0" cy="0"/>
        </a:xfrm>
      </p:grpSpPr>
      <p:sp>
        <p:nvSpPr>
          <p:cNvPr id="26" name="Google Shape;26;p28"/>
          <p:cNvSpPr txBox="1"/>
          <p:nvPr>
            <p:ph type="title"/>
          </p:nvPr>
        </p:nvSpPr>
        <p:spPr>
          <a:xfrm>
            <a:off x="672041" y="671971"/>
            <a:ext cx="6997913" cy="1455937"/>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968"/>
              <a:buFont typeface="Trebuchet MS"/>
              <a:buNone/>
              <a:defRPr sz="3968"/>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8"/>
          <p:cNvSpPr txBox="1"/>
          <p:nvPr>
            <p:ph idx="1" type="body"/>
          </p:nvPr>
        </p:nvSpPr>
        <p:spPr>
          <a:xfrm>
            <a:off x="672041" y="2381651"/>
            <a:ext cx="6997914" cy="4277834"/>
          </a:xfrm>
          <a:prstGeom prst="rect">
            <a:avLst/>
          </a:prstGeom>
          <a:noFill/>
          <a:ln>
            <a:noFill/>
          </a:ln>
        </p:spPr>
        <p:txBody>
          <a:bodyPr anchorCtr="0" anchor="t" bIns="45700" lIns="91425" spcFirstLastPara="1" rIns="91425" wrap="square" tIns="45700">
            <a:normAutofit/>
          </a:bodyPr>
          <a:lstStyle>
            <a:lvl1pPr indent="-320040" lvl="0" marL="457200" algn="l">
              <a:spcBef>
                <a:spcPts val="1102"/>
              </a:spcBef>
              <a:spcAft>
                <a:spcPts val="0"/>
              </a:spcAft>
              <a:buSzPts val="1440"/>
              <a:buChar char="►"/>
              <a:defRPr/>
            </a:lvl1pPr>
            <a:lvl2pPr indent="-320040" lvl="1" marL="914400" algn="l">
              <a:spcBef>
                <a:spcPts val="1102"/>
              </a:spcBef>
              <a:spcAft>
                <a:spcPts val="0"/>
              </a:spcAft>
              <a:buSzPts val="1440"/>
              <a:buChar char="►"/>
              <a:defRPr/>
            </a:lvl2pPr>
            <a:lvl3pPr indent="-320039" lvl="2" marL="1371600" algn="l">
              <a:spcBef>
                <a:spcPts val="1102"/>
              </a:spcBef>
              <a:spcAft>
                <a:spcPts val="0"/>
              </a:spcAft>
              <a:buSzPts val="1440"/>
              <a:buChar char="►"/>
              <a:defRPr/>
            </a:lvl3pPr>
            <a:lvl4pPr indent="-320039" lvl="3" marL="1828800" algn="l">
              <a:spcBef>
                <a:spcPts val="1102"/>
              </a:spcBef>
              <a:spcAft>
                <a:spcPts val="0"/>
              </a:spcAft>
              <a:buSzPts val="1440"/>
              <a:buChar char="►"/>
              <a:defRPr/>
            </a:lvl4pPr>
            <a:lvl5pPr indent="-320039" lvl="4" marL="2286000" algn="l">
              <a:spcBef>
                <a:spcPts val="1102"/>
              </a:spcBef>
              <a:spcAft>
                <a:spcPts val="0"/>
              </a:spcAft>
              <a:buSzPts val="1440"/>
              <a:buChar char="►"/>
              <a:defRPr/>
            </a:lvl5pPr>
            <a:lvl6pPr indent="-320039" lvl="5" marL="2743200" algn="l">
              <a:spcBef>
                <a:spcPts val="1102"/>
              </a:spcBef>
              <a:spcAft>
                <a:spcPts val="0"/>
              </a:spcAft>
              <a:buSzPts val="1440"/>
              <a:buChar char="►"/>
              <a:defRPr/>
            </a:lvl6pPr>
            <a:lvl7pPr indent="-320039" lvl="6" marL="3200400" algn="l">
              <a:spcBef>
                <a:spcPts val="1102"/>
              </a:spcBef>
              <a:spcAft>
                <a:spcPts val="0"/>
              </a:spcAft>
              <a:buSzPts val="1440"/>
              <a:buChar char="►"/>
              <a:defRPr/>
            </a:lvl7pPr>
            <a:lvl8pPr indent="-320040" lvl="7" marL="3657600" algn="l">
              <a:spcBef>
                <a:spcPts val="1102"/>
              </a:spcBef>
              <a:spcAft>
                <a:spcPts val="0"/>
              </a:spcAft>
              <a:buSzPts val="1440"/>
              <a:buChar char="►"/>
              <a:defRPr/>
            </a:lvl8pPr>
            <a:lvl9pPr indent="-320040" lvl="8" marL="4114800" algn="l">
              <a:spcBef>
                <a:spcPts val="1102"/>
              </a:spcBef>
              <a:spcAft>
                <a:spcPts val="0"/>
              </a:spcAft>
              <a:buSzPts val="1440"/>
              <a:buChar char="►"/>
              <a:defRPr/>
            </a:lvl9pPr>
          </a:lstStyle>
          <a:p/>
        </p:txBody>
      </p:sp>
      <p:sp>
        <p:nvSpPr>
          <p:cNvPr id="28" name="Google Shape;28;p28"/>
          <p:cNvSpPr txBox="1"/>
          <p:nvPr>
            <p:ph idx="10" type="dt"/>
          </p:nvPr>
        </p:nvSpPr>
        <p:spPr>
          <a:xfrm>
            <a:off x="5958922" y="6659484"/>
            <a:ext cx="754208" cy="402483"/>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8"/>
          <p:cNvSpPr txBox="1"/>
          <p:nvPr>
            <p:ph idx="11" type="ftr"/>
          </p:nvPr>
        </p:nvSpPr>
        <p:spPr>
          <a:xfrm>
            <a:off x="672041" y="6659484"/>
            <a:ext cx="5096507" cy="402483"/>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8"/>
          <p:cNvSpPr txBox="1"/>
          <p:nvPr>
            <p:ph idx="12" type="sldNum"/>
          </p:nvPr>
        </p:nvSpPr>
        <p:spPr>
          <a:xfrm>
            <a:off x="7104808" y="6659484"/>
            <a:ext cx="565148" cy="402483"/>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900"/>
              <a:buFont typeface="Trebuchet MS"/>
              <a:buNone/>
              <a:defRPr/>
            </a:lvl1pPr>
            <a:lvl2pPr indent="0" lvl="1" marL="0" algn="r">
              <a:spcBef>
                <a:spcPts val="0"/>
              </a:spcBef>
              <a:spcAft>
                <a:spcPts val="0"/>
              </a:spcAft>
              <a:buClr>
                <a:schemeClr val="accent1"/>
              </a:buClr>
              <a:buSzPts val="900"/>
              <a:buFont typeface="Trebuchet MS"/>
              <a:buNone/>
              <a:defRPr/>
            </a:lvl2pPr>
            <a:lvl3pPr indent="0" lvl="2" marL="0" algn="r">
              <a:spcBef>
                <a:spcPts val="0"/>
              </a:spcBef>
              <a:spcAft>
                <a:spcPts val="0"/>
              </a:spcAft>
              <a:buClr>
                <a:schemeClr val="accent1"/>
              </a:buClr>
              <a:buSzPts val="900"/>
              <a:buFont typeface="Trebuchet MS"/>
              <a:buNone/>
              <a:defRPr/>
            </a:lvl3pPr>
            <a:lvl4pPr indent="0" lvl="3" marL="0" algn="r">
              <a:spcBef>
                <a:spcPts val="0"/>
              </a:spcBef>
              <a:spcAft>
                <a:spcPts val="0"/>
              </a:spcAft>
              <a:buClr>
                <a:schemeClr val="accent1"/>
              </a:buClr>
              <a:buSzPts val="900"/>
              <a:buFont typeface="Trebuchet MS"/>
              <a:buNone/>
              <a:defRPr/>
            </a:lvl4pPr>
            <a:lvl5pPr indent="0" lvl="4" marL="0" algn="r">
              <a:spcBef>
                <a:spcPts val="0"/>
              </a:spcBef>
              <a:spcAft>
                <a:spcPts val="0"/>
              </a:spcAft>
              <a:buClr>
                <a:schemeClr val="accent1"/>
              </a:buClr>
              <a:buSzPts val="900"/>
              <a:buFont typeface="Trebuchet MS"/>
              <a:buNone/>
              <a:defRPr/>
            </a:lvl5pPr>
            <a:lvl6pPr indent="0" lvl="5" marL="0" algn="r">
              <a:spcBef>
                <a:spcPts val="0"/>
              </a:spcBef>
              <a:spcAft>
                <a:spcPts val="0"/>
              </a:spcAft>
              <a:buClr>
                <a:schemeClr val="accent1"/>
              </a:buClr>
              <a:buSzPts val="900"/>
              <a:buFont typeface="Trebuchet MS"/>
              <a:buNone/>
              <a:defRPr/>
            </a:lvl6pPr>
            <a:lvl7pPr indent="0" lvl="6" marL="0" algn="r">
              <a:spcBef>
                <a:spcPts val="0"/>
              </a:spcBef>
              <a:spcAft>
                <a:spcPts val="0"/>
              </a:spcAft>
              <a:buClr>
                <a:schemeClr val="accent1"/>
              </a:buClr>
              <a:buSzPts val="900"/>
              <a:buFont typeface="Trebuchet MS"/>
              <a:buNone/>
              <a:defRPr/>
            </a:lvl7pPr>
            <a:lvl8pPr indent="0" lvl="7" marL="0" algn="r">
              <a:spcBef>
                <a:spcPts val="0"/>
              </a:spcBef>
              <a:spcAft>
                <a:spcPts val="0"/>
              </a:spcAft>
              <a:buClr>
                <a:schemeClr val="accent1"/>
              </a:buClr>
              <a:buSzPts val="900"/>
              <a:buFont typeface="Trebuchet MS"/>
              <a:buNone/>
              <a:defRPr/>
            </a:lvl8pPr>
            <a:lvl9pPr indent="0" lvl="8" marL="0" algn="r">
              <a:spcBef>
                <a:spcPts val="0"/>
              </a:spcBef>
              <a:spcAft>
                <a:spcPts val="0"/>
              </a:spcAft>
              <a:buClr>
                <a:schemeClr val="accent1"/>
              </a:buClr>
              <a:buSzPts val="9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showMasterSp="0" type="title">
  <p:cSld name="TITLE">
    <p:spTree>
      <p:nvGrpSpPr>
        <p:cNvPr id="31" name="Shape 31"/>
        <p:cNvGrpSpPr/>
        <p:nvPr/>
      </p:nvGrpSpPr>
      <p:grpSpPr>
        <a:xfrm>
          <a:off x="0" y="0"/>
          <a:ext cx="0" cy="0"/>
          <a:chOff x="0" y="0"/>
          <a:chExt cx="0" cy="0"/>
        </a:xfrm>
      </p:grpSpPr>
      <p:grpSp>
        <p:nvGrpSpPr>
          <p:cNvPr id="32" name="Google Shape;32;p29"/>
          <p:cNvGrpSpPr/>
          <p:nvPr/>
        </p:nvGrpSpPr>
        <p:grpSpPr>
          <a:xfrm>
            <a:off x="-9333" y="-9334"/>
            <a:ext cx="10110739" cy="7578343"/>
            <a:chOff x="-8466" y="-8468"/>
            <a:chExt cx="9171316" cy="6874935"/>
          </a:xfrm>
        </p:grpSpPr>
        <p:cxnSp>
          <p:nvCxnSpPr>
            <p:cNvPr id="33" name="Google Shape;33;p29"/>
            <p:cNvCxnSpPr/>
            <p:nvPr/>
          </p:nvCxnSpPr>
          <p:spPr>
            <a:xfrm flipH="1" rot="10800000">
              <a:off x="5130830" y="4175605"/>
              <a:ext cx="4022475" cy="2682396"/>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34" name="Google Shape;34;p29"/>
            <p:cNvCxnSpPr/>
            <p:nvPr/>
          </p:nvCxnSpPr>
          <p:spPr>
            <a:xfrm>
              <a:off x="7042707"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35" name="Google Shape;35;p29"/>
            <p:cNvSpPr/>
            <p:nvPr/>
          </p:nvSpPr>
          <p:spPr>
            <a:xfrm>
              <a:off x="6891896" y="1"/>
              <a:ext cx="2269442" cy="6866466"/>
            </a:xfrm>
            <a:custGeom>
              <a:rect b="b" l="l" r="r" t="t"/>
              <a:pathLst>
                <a:path extrusionOk="0" h="6866466" w="2269442">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9"/>
            <p:cNvSpPr/>
            <p:nvPr/>
          </p:nvSpPr>
          <p:spPr>
            <a:xfrm>
              <a:off x="7205158" y="-8467"/>
              <a:ext cx="1948147" cy="6866467"/>
            </a:xfrm>
            <a:custGeom>
              <a:rect b="b" l="l" r="r" t="t"/>
              <a:pathLst>
                <a:path extrusionOk="0" h="6866467" w="194814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9"/>
            <p:cNvSpPr/>
            <p:nvPr/>
          </p:nvSpPr>
          <p:spPr>
            <a:xfrm>
              <a:off x="6637896" y="3920066"/>
              <a:ext cx="2513565" cy="2937933"/>
            </a:xfrm>
            <a:custGeom>
              <a:rect b="b" l="l" r="r" t="t"/>
              <a:pathLst>
                <a:path extrusionOk="0" h="3810000" w="3259667">
                  <a:moveTo>
                    <a:pt x="0" y="3810000"/>
                  </a:moveTo>
                  <a:lnTo>
                    <a:pt x="3251200" y="0"/>
                  </a:lnTo>
                  <a:cubicBezTo>
                    <a:pt x="3254022" y="1270000"/>
                    <a:pt x="3256845" y="2540000"/>
                    <a:pt x="3259667" y="3810000"/>
                  </a:cubicBezTo>
                  <a:lnTo>
                    <a:pt x="0" y="3810000"/>
                  </a:lnTo>
                  <a:close/>
                </a:path>
              </a:pathLst>
            </a:cu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9"/>
            <p:cNvSpPr/>
            <p:nvPr/>
          </p:nvSpPr>
          <p:spPr>
            <a:xfrm>
              <a:off x="7010429" y="-8467"/>
              <a:ext cx="2142876" cy="6866467"/>
            </a:xfrm>
            <a:custGeom>
              <a:rect b="b" l="l" r="r" t="t"/>
              <a:pathLst>
                <a:path extrusionOk="0" h="6866467" w="2853267">
                  <a:moveTo>
                    <a:pt x="0" y="0"/>
                  </a:moveTo>
                  <a:lnTo>
                    <a:pt x="2472267" y="6866467"/>
                  </a:lnTo>
                  <a:lnTo>
                    <a:pt x="2853267" y="6858000"/>
                  </a:lnTo>
                  <a:lnTo>
                    <a:pt x="2853267" y="0"/>
                  </a:lnTo>
                  <a:lnTo>
                    <a:pt x="0" y="0"/>
                  </a:lnTo>
                  <a:close/>
                </a:path>
              </a:pathLst>
            </a:custGeom>
            <a:solidFill>
              <a:srgbClr val="16B0E3">
                <a:alpha val="49803"/>
              </a:srgbClr>
            </a:solidFill>
            <a:ln>
              <a:noFill/>
            </a:ln>
          </p:spPr>
        </p:sp>
        <p:sp>
          <p:nvSpPr>
            <p:cNvPr id="39" name="Google Shape;39;p29"/>
            <p:cNvSpPr/>
            <p:nvPr/>
          </p:nvSpPr>
          <p:spPr>
            <a:xfrm>
              <a:off x="8295776" y="-8467"/>
              <a:ext cx="857530" cy="6866467"/>
            </a:xfrm>
            <a:custGeom>
              <a:rect b="b" l="l" r="r" t="t"/>
              <a:pathLst>
                <a:path extrusionOk="0" h="6866467" w="1286933">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9"/>
            <p:cNvSpPr/>
            <p:nvPr/>
          </p:nvSpPr>
          <p:spPr>
            <a:xfrm>
              <a:off x="8094165" y="-8468"/>
              <a:ext cx="1066770" cy="6866467"/>
            </a:xfrm>
            <a:custGeom>
              <a:rect b="b" l="l" r="r" t="t"/>
              <a:pathLst>
                <a:path extrusionOk="0" h="6866467" w="1270244">
                  <a:moveTo>
                    <a:pt x="0" y="0"/>
                  </a:moveTo>
                  <a:lnTo>
                    <a:pt x="1117600" y="6866467"/>
                  </a:lnTo>
                  <a:lnTo>
                    <a:pt x="1270000" y="6866467"/>
                  </a:lnTo>
                  <a:cubicBezTo>
                    <a:pt x="1272822" y="4574822"/>
                    <a:pt x="1250245" y="2291645"/>
                    <a:pt x="1253067" y="0"/>
                  </a:cubicBezTo>
                  <a:lnTo>
                    <a:pt x="0" y="0"/>
                  </a:lnTo>
                  <a:close/>
                </a:path>
              </a:pathLst>
            </a:custGeom>
            <a:solidFill>
              <a:srgbClr val="226292">
                <a:alpha val="8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9"/>
            <p:cNvSpPr/>
            <p:nvPr/>
          </p:nvSpPr>
          <p:spPr>
            <a:xfrm>
              <a:off x="8068764" y="4893733"/>
              <a:ext cx="1094086" cy="1964267"/>
            </a:xfrm>
            <a:custGeom>
              <a:rect b="b" l="l" r="r" t="t"/>
              <a:pathLst>
                <a:path extrusionOk="0" h="3268133" w="1820333">
                  <a:moveTo>
                    <a:pt x="0" y="3268133"/>
                  </a:moveTo>
                  <a:lnTo>
                    <a:pt x="1811866" y="0"/>
                  </a:lnTo>
                  <a:cubicBezTo>
                    <a:pt x="1814688" y="1086555"/>
                    <a:pt x="1817511" y="2173111"/>
                    <a:pt x="1820333" y="3259666"/>
                  </a:cubicBezTo>
                  <a:lnTo>
                    <a:pt x="0" y="3268133"/>
                  </a:lnTo>
                  <a:close/>
                </a:path>
              </a:pathLst>
            </a:cu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9"/>
            <p:cNvSpPr/>
            <p:nvPr/>
          </p:nvSpPr>
          <p:spPr>
            <a:xfrm>
              <a:off x="-8466" y="-8468"/>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84705"/>
              </a:schemeClr>
            </a:solidFill>
            <a:ln>
              <a:noFill/>
            </a:ln>
          </p:spPr>
        </p:sp>
      </p:grpSp>
      <p:sp>
        <p:nvSpPr>
          <p:cNvPr id="43" name="Google Shape;43;p29"/>
          <p:cNvSpPr txBox="1"/>
          <p:nvPr>
            <p:ph type="ctrTitle"/>
          </p:nvPr>
        </p:nvSpPr>
        <p:spPr>
          <a:xfrm>
            <a:off x="1246403" y="2650553"/>
            <a:ext cx="6423553" cy="1814743"/>
          </a:xfrm>
          <a:prstGeom prst="rect">
            <a:avLst/>
          </a:prstGeom>
          <a:noFill/>
          <a:ln>
            <a:noFill/>
          </a:ln>
        </p:spPr>
        <p:txBody>
          <a:bodyPr anchorCtr="0" anchor="b" bIns="45700" lIns="91425" spcFirstLastPara="1" rIns="91425" wrap="square" tIns="45700"/>
          <a:lstStyle>
            <a:lvl1pPr lvl="0" algn="r">
              <a:spcBef>
                <a:spcPts val="0"/>
              </a:spcBef>
              <a:spcAft>
                <a:spcPts val="0"/>
              </a:spcAft>
              <a:buClr>
                <a:schemeClr val="accent1"/>
              </a:buClr>
              <a:buSzPts val="5952"/>
              <a:buFont typeface="Trebuchet MS"/>
              <a:buNone/>
              <a:defRPr sz="5952">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9"/>
          <p:cNvSpPr txBox="1"/>
          <p:nvPr>
            <p:ph idx="1" type="subTitle"/>
          </p:nvPr>
        </p:nvSpPr>
        <p:spPr>
          <a:xfrm>
            <a:off x="1246403" y="4465295"/>
            <a:ext cx="6423553" cy="1209128"/>
          </a:xfrm>
          <a:prstGeom prst="rect">
            <a:avLst/>
          </a:prstGeom>
          <a:noFill/>
          <a:ln>
            <a:noFill/>
          </a:ln>
        </p:spPr>
        <p:txBody>
          <a:bodyPr anchorCtr="0" anchor="t" bIns="45700" lIns="91425" spcFirstLastPara="1" rIns="91425" wrap="square" tIns="45700">
            <a:normAutofit/>
          </a:bodyPr>
          <a:lstStyle>
            <a:lvl1pPr lvl="0" algn="r">
              <a:spcBef>
                <a:spcPts val="1102"/>
              </a:spcBef>
              <a:spcAft>
                <a:spcPts val="0"/>
              </a:spcAft>
              <a:buSzPts val="1587"/>
              <a:buNone/>
              <a:defRPr>
                <a:solidFill>
                  <a:srgbClr val="7F7F7F"/>
                </a:solidFill>
              </a:defRPr>
            </a:lvl1pPr>
            <a:lvl2pPr lvl="1" algn="ctr">
              <a:spcBef>
                <a:spcPts val="1102"/>
              </a:spcBef>
              <a:spcAft>
                <a:spcPts val="0"/>
              </a:spcAft>
              <a:buSzPts val="1411"/>
              <a:buNone/>
              <a:defRPr>
                <a:solidFill>
                  <a:srgbClr val="888888"/>
                </a:solidFill>
              </a:defRPr>
            </a:lvl2pPr>
            <a:lvl3pPr lvl="2" algn="ctr">
              <a:spcBef>
                <a:spcPts val="1102"/>
              </a:spcBef>
              <a:spcAft>
                <a:spcPts val="0"/>
              </a:spcAft>
              <a:buSzPts val="1234"/>
              <a:buNone/>
              <a:defRPr>
                <a:solidFill>
                  <a:srgbClr val="888888"/>
                </a:solidFill>
              </a:defRPr>
            </a:lvl3pPr>
            <a:lvl4pPr lvl="3" algn="ctr">
              <a:spcBef>
                <a:spcPts val="1102"/>
              </a:spcBef>
              <a:spcAft>
                <a:spcPts val="0"/>
              </a:spcAft>
              <a:buSzPts val="1058"/>
              <a:buNone/>
              <a:defRPr>
                <a:solidFill>
                  <a:srgbClr val="888888"/>
                </a:solidFill>
              </a:defRPr>
            </a:lvl4pPr>
            <a:lvl5pPr lvl="4" algn="ctr">
              <a:spcBef>
                <a:spcPts val="1102"/>
              </a:spcBef>
              <a:spcAft>
                <a:spcPts val="0"/>
              </a:spcAft>
              <a:buSzPts val="1058"/>
              <a:buNone/>
              <a:defRPr>
                <a:solidFill>
                  <a:srgbClr val="888888"/>
                </a:solidFill>
              </a:defRPr>
            </a:lvl5pPr>
            <a:lvl6pPr lvl="5" algn="ctr">
              <a:spcBef>
                <a:spcPts val="1102"/>
              </a:spcBef>
              <a:spcAft>
                <a:spcPts val="0"/>
              </a:spcAft>
              <a:buSzPts val="1058"/>
              <a:buNone/>
              <a:defRPr>
                <a:solidFill>
                  <a:srgbClr val="888888"/>
                </a:solidFill>
              </a:defRPr>
            </a:lvl6pPr>
            <a:lvl7pPr lvl="6" algn="ctr">
              <a:spcBef>
                <a:spcPts val="1102"/>
              </a:spcBef>
              <a:spcAft>
                <a:spcPts val="0"/>
              </a:spcAft>
              <a:buSzPts val="1058"/>
              <a:buNone/>
              <a:defRPr>
                <a:solidFill>
                  <a:srgbClr val="888888"/>
                </a:solidFill>
              </a:defRPr>
            </a:lvl7pPr>
            <a:lvl8pPr lvl="7" algn="ctr">
              <a:spcBef>
                <a:spcPts val="1102"/>
              </a:spcBef>
              <a:spcAft>
                <a:spcPts val="0"/>
              </a:spcAft>
              <a:buSzPts val="1058"/>
              <a:buNone/>
              <a:defRPr>
                <a:solidFill>
                  <a:srgbClr val="888888"/>
                </a:solidFill>
              </a:defRPr>
            </a:lvl8pPr>
            <a:lvl9pPr lvl="8" algn="ctr">
              <a:spcBef>
                <a:spcPts val="1102"/>
              </a:spcBef>
              <a:spcAft>
                <a:spcPts val="0"/>
              </a:spcAft>
              <a:buSzPts val="1058"/>
              <a:buNone/>
              <a:defRPr>
                <a:solidFill>
                  <a:srgbClr val="888888"/>
                </a:solidFill>
              </a:defRPr>
            </a:lvl9pPr>
          </a:lstStyle>
          <a:p/>
        </p:txBody>
      </p:sp>
      <p:sp>
        <p:nvSpPr>
          <p:cNvPr id="45" name="Google Shape;45;p29"/>
          <p:cNvSpPr txBox="1"/>
          <p:nvPr>
            <p:ph idx="10" type="dt"/>
          </p:nvPr>
        </p:nvSpPr>
        <p:spPr>
          <a:xfrm>
            <a:off x="5958922" y="6659484"/>
            <a:ext cx="754208" cy="402483"/>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9"/>
          <p:cNvSpPr txBox="1"/>
          <p:nvPr>
            <p:ph idx="11" type="ftr"/>
          </p:nvPr>
        </p:nvSpPr>
        <p:spPr>
          <a:xfrm>
            <a:off x="672041" y="6659484"/>
            <a:ext cx="5096507" cy="402483"/>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9"/>
          <p:cNvSpPr txBox="1"/>
          <p:nvPr>
            <p:ph idx="12" type="sldNum"/>
          </p:nvPr>
        </p:nvSpPr>
        <p:spPr>
          <a:xfrm>
            <a:off x="7104808" y="6659484"/>
            <a:ext cx="565148" cy="402483"/>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900"/>
              <a:buFont typeface="Trebuchet MS"/>
              <a:buNone/>
              <a:defRPr/>
            </a:lvl1pPr>
            <a:lvl2pPr indent="0" lvl="1" marL="0" algn="r">
              <a:spcBef>
                <a:spcPts val="0"/>
              </a:spcBef>
              <a:spcAft>
                <a:spcPts val="0"/>
              </a:spcAft>
              <a:buClr>
                <a:schemeClr val="accent1"/>
              </a:buClr>
              <a:buSzPts val="900"/>
              <a:buFont typeface="Trebuchet MS"/>
              <a:buNone/>
              <a:defRPr/>
            </a:lvl2pPr>
            <a:lvl3pPr indent="0" lvl="2" marL="0" algn="r">
              <a:spcBef>
                <a:spcPts val="0"/>
              </a:spcBef>
              <a:spcAft>
                <a:spcPts val="0"/>
              </a:spcAft>
              <a:buClr>
                <a:schemeClr val="accent1"/>
              </a:buClr>
              <a:buSzPts val="900"/>
              <a:buFont typeface="Trebuchet MS"/>
              <a:buNone/>
              <a:defRPr/>
            </a:lvl3pPr>
            <a:lvl4pPr indent="0" lvl="3" marL="0" algn="r">
              <a:spcBef>
                <a:spcPts val="0"/>
              </a:spcBef>
              <a:spcAft>
                <a:spcPts val="0"/>
              </a:spcAft>
              <a:buClr>
                <a:schemeClr val="accent1"/>
              </a:buClr>
              <a:buSzPts val="900"/>
              <a:buFont typeface="Trebuchet MS"/>
              <a:buNone/>
              <a:defRPr/>
            </a:lvl4pPr>
            <a:lvl5pPr indent="0" lvl="4" marL="0" algn="r">
              <a:spcBef>
                <a:spcPts val="0"/>
              </a:spcBef>
              <a:spcAft>
                <a:spcPts val="0"/>
              </a:spcAft>
              <a:buClr>
                <a:schemeClr val="accent1"/>
              </a:buClr>
              <a:buSzPts val="900"/>
              <a:buFont typeface="Trebuchet MS"/>
              <a:buNone/>
              <a:defRPr/>
            </a:lvl5pPr>
            <a:lvl6pPr indent="0" lvl="5" marL="0" algn="r">
              <a:spcBef>
                <a:spcPts val="0"/>
              </a:spcBef>
              <a:spcAft>
                <a:spcPts val="0"/>
              </a:spcAft>
              <a:buClr>
                <a:schemeClr val="accent1"/>
              </a:buClr>
              <a:buSzPts val="900"/>
              <a:buFont typeface="Trebuchet MS"/>
              <a:buNone/>
              <a:defRPr/>
            </a:lvl6pPr>
            <a:lvl7pPr indent="0" lvl="6" marL="0" algn="r">
              <a:spcBef>
                <a:spcPts val="0"/>
              </a:spcBef>
              <a:spcAft>
                <a:spcPts val="0"/>
              </a:spcAft>
              <a:buClr>
                <a:schemeClr val="accent1"/>
              </a:buClr>
              <a:buSzPts val="900"/>
              <a:buFont typeface="Trebuchet MS"/>
              <a:buNone/>
              <a:defRPr/>
            </a:lvl7pPr>
            <a:lvl8pPr indent="0" lvl="7" marL="0" algn="r">
              <a:spcBef>
                <a:spcPts val="0"/>
              </a:spcBef>
              <a:spcAft>
                <a:spcPts val="0"/>
              </a:spcAft>
              <a:buClr>
                <a:schemeClr val="accent1"/>
              </a:buClr>
              <a:buSzPts val="900"/>
              <a:buFont typeface="Trebuchet MS"/>
              <a:buNone/>
              <a:defRPr/>
            </a:lvl8pPr>
            <a:lvl9pPr indent="0" lvl="8" marL="0" algn="r">
              <a:spcBef>
                <a:spcPts val="0"/>
              </a:spcBef>
              <a:spcAft>
                <a:spcPts val="0"/>
              </a:spcAft>
              <a:buClr>
                <a:schemeClr val="accent1"/>
              </a:buClr>
              <a:buSzPts val="9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48" name="Shape 48"/>
        <p:cNvGrpSpPr/>
        <p:nvPr/>
      </p:nvGrpSpPr>
      <p:grpSpPr>
        <a:xfrm>
          <a:off x="0" y="0"/>
          <a:ext cx="0" cy="0"/>
          <a:chOff x="0" y="0"/>
          <a:chExt cx="0" cy="0"/>
        </a:xfrm>
      </p:grpSpPr>
      <p:sp>
        <p:nvSpPr>
          <p:cNvPr id="49" name="Google Shape;49;p30"/>
          <p:cNvSpPr txBox="1"/>
          <p:nvPr>
            <p:ph type="title"/>
          </p:nvPr>
        </p:nvSpPr>
        <p:spPr>
          <a:xfrm>
            <a:off x="672040" y="2977208"/>
            <a:ext cx="6997915" cy="201346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9"/>
              <a:buFont typeface="Trebuchet MS"/>
              <a:buNone/>
              <a:defRPr b="0" sz="4409"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0"/>
          <p:cNvSpPr txBox="1"/>
          <p:nvPr>
            <p:ph idx="1" type="body"/>
          </p:nvPr>
        </p:nvSpPr>
        <p:spPr>
          <a:xfrm>
            <a:off x="672040" y="4990673"/>
            <a:ext cx="6997915" cy="948432"/>
          </a:xfrm>
          <a:prstGeom prst="rect">
            <a:avLst/>
          </a:prstGeom>
          <a:noFill/>
          <a:ln>
            <a:noFill/>
          </a:ln>
        </p:spPr>
        <p:txBody>
          <a:bodyPr anchorCtr="0" anchor="t" bIns="45700" lIns="91425" spcFirstLastPara="1" rIns="91425" wrap="square" tIns="45700">
            <a:normAutofit/>
          </a:bodyPr>
          <a:lstStyle>
            <a:lvl1pPr indent="-228600" lvl="0" marL="457200" algn="l">
              <a:spcBef>
                <a:spcPts val="1102"/>
              </a:spcBef>
              <a:spcAft>
                <a:spcPts val="0"/>
              </a:spcAft>
              <a:buSzPts val="1764"/>
              <a:buNone/>
              <a:defRPr sz="2205">
                <a:solidFill>
                  <a:srgbClr val="7F7F7F"/>
                </a:solidFill>
              </a:defRPr>
            </a:lvl1pPr>
            <a:lvl2pPr indent="-228600" lvl="1" marL="914400" algn="l">
              <a:spcBef>
                <a:spcPts val="1102"/>
              </a:spcBef>
              <a:spcAft>
                <a:spcPts val="0"/>
              </a:spcAft>
              <a:buSzPts val="1587"/>
              <a:buNone/>
              <a:defRPr sz="1984">
                <a:solidFill>
                  <a:srgbClr val="888888"/>
                </a:solidFill>
              </a:defRPr>
            </a:lvl2pPr>
            <a:lvl3pPr indent="-228600" lvl="2" marL="1371600" algn="l">
              <a:spcBef>
                <a:spcPts val="1102"/>
              </a:spcBef>
              <a:spcAft>
                <a:spcPts val="0"/>
              </a:spcAft>
              <a:buSzPts val="1411"/>
              <a:buNone/>
              <a:defRPr sz="1764">
                <a:solidFill>
                  <a:srgbClr val="888888"/>
                </a:solidFill>
              </a:defRPr>
            </a:lvl3pPr>
            <a:lvl4pPr indent="-228600" lvl="3" marL="1828800" algn="l">
              <a:spcBef>
                <a:spcPts val="1102"/>
              </a:spcBef>
              <a:spcAft>
                <a:spcPts val="0"/>
              </a:spcAft>
              <a:buSzPts val="1234"/>
              <a:buNone/>
              <a:defRPr sz="1543">
                <a:solidFill>
                  <a:srgbClr val="888888"/>
                </a:solidFill>
              </a:defRPr>
            </a:lvl4pPr>
            <a:lvl5pPr indent="-228600" lvl="4" marL="2286000" algn="l">
              <a:spcBef>
                <a:spcPts val="1102"/>
              </a:spcBef>
              <a:spcAft>
                <a:spcPts val="0"/>
              </a:spcAft>
              <a:buSzPts val="1234"/>
              <a:buNone/>
              <a:defRPr sz="1543">
                <a:solidFill>
                  <a:srgbClr val="888888"/>
                </a:solidFill>
              </a:defRPr>
            </a:lvl5pPr>
            <a:lvl6pPr indent="-228600" lvl="5" marL="2743200" algn="l">
              <a:spcBef>
                <a:spcPts val="1102"/>
              </a:spcBef>
              <a:spcAft>
                <a:spcPts val="0"/>
              </a:spcAft>
              <a:buSzPts val="1234"/>
              <a:buNone/>
              <a:defRPr sz="1543">
                <a:solidFill>
                  <a:srgbClr val="888888"/>
                </a:solidFill>
              </a:defRPr>
            </a:lvl6pPr>
            <a:lvl7pPr indent="-228600" lvl="6" marL="3200400" algn="l">
              <a:spcBef>
                <a:spcPts val="1102"/>
              </a:spcBef>
              <a:spcAft>
                <a:spcPts val="0"/>
              </a:spcAft>
              <a:buSzPts val="1234"/>
              <a:buNone/>
              <a:defRPr sz="1543">
                <a:solidFill>
                  <a:srgbClr val="888888"/>
                </a:solidFill>
              </a:defRPr>
            </a:lvl7pPr>
            <a:lvl8pPr indent="-228600" lvl="7" marL="3657600" algn="l">
              <a:spcBef>
                <a:spcPts val="1102"/>
              </a:spcBef>
              <a:spcAft>
                <a:spcPts val="0"/>
              </a:spcAft>
              <a:buSzPts val="1234"/>
              <a:buNone/>
              <a:defRPr sz="1543">
                <a:solidFill>
                  <a:srgbClr val="888888"/>
                </a:solidFill>
              </a:defRPr>
            </a:lvl8pPr>
            <a:lvl9pPr indent="-228600" lvl="8" marL="4114800" algn="l">
              <a:spcBef>
                <a:spcPts val="1102"/>
              </a:spcBef>
              <a:spcAft>
                <a:spcPts val="0"/>
              </a:spcAft>
              <a:buSzPts val="1234"/>
              <a:buNone/>
              <a:defRPr sz="1543">
                <a:solidFill>
                  <a:srgbClr val="888888"/>
                </a:solidFill>
              </a:defRPr>
            </a:lvl9pPr>
          </a:lstStyle>
          <a:p/>
        </p:txBody>
      </p:sp>
      <p:sp>
        <p:nvSpPr>
          <p:cNvPr id="51" name="Google Shape;51;p30"/>
          <p:cNvSpPr txBox="1"/>
          <p:nvPr>
            <p:ph idx="10" type="dt"/>
          </p:nvPr>
        </p:nvSpPr>
        <p:spPr>
          <a:xfrm>
            <a:off x="5958922" y="6659484"/>
            <a:ext cx="754208" cy="402483"/>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672041" y="6659484"/>
            <a:ext cx="5096507" cy="402483"/>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7104808" y="6659484"/>
            <a:ext cx="565148" cy="402483"/>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900"/>
              <a:buFont typeface="Trebuchet MS"/>
              <a:buNone/>
              <a:defRPr/>
            </a:lvl1pPr>
            <a:lvl2pPr indent="0" lvl="1" marL="0" algn="r">
              <a:spcBef>
                <a:spcPts val="0"/>
              </a:spcBef>
              <a:spcAft>
                <a:spcPts val="0"/>
              </a:spcAft>
              <a:buClr>
                <a:schemeClr val="accent1"/>
              </a:buClr>
              <a:buSzPts val="900"/>
              <a:buFont typeface="Trebuchet MS"/>
              <a:buNone/>
              <a:defRPr/>
            </a:lvl2pPr>
            <a:lvl3pPr indent="0" lvl="2" marL="0" algn="r">
              <a:spcBef>
                <a:spcPts val="0"/>
              </a:spcBef>
              <a:spcAft>
                <a:spcPts val="0"/>
              </a:spcAft>
              <a:buClr>
                <a:schemeClr val="accent1"/>
              </a:buClr>
              <a:buSzPts val="900"/>
              <a:buFont typeface="Trebuchet MS"/>
              <a:buNone/>
              <a:defRPr/>
            </a:lvl3pPr>
            <a:lvl4pPr indent="0" lvl="3" marL="0" algn="r">
              <a:spcBef>
                <a:spcPts val="0"/>
              </a:spcBef>
              <a:spcAft>
                <a:spcPts val="0"/>
              </a:spcAft>
              <a:buClr>
                <a:schemeClr val="accent1"/>
              </a:buClr>
              <a:buSzPts val="900"/>
              <a:buFont typeface="Trebuchet MS"/>
              <a:buNone/>
              <a:defRPr/>
            </a:lvl4pPr>
            <a:lvl5pPr indent="0" lvl="4" marL="0" algn="r">
              <a:spcBef>
                <a:spcPts val="0"/>
              </a:spcBef>
              <a:spcAft>
                <a:spcPts val="0"/>
              </a:spcAft>
              <a:buClr>
                <a:schemeClr val="accent1"/>
              </a:buClr>
              <a:buSzPts val="900"/>
              <a:buFont typeface="Trebuchet MS"/>
              <a:buNone/>
              <a:defRPr/>
            </a:lvl5pPr>
            <a:lvl6pPr indent="0" lvl="5" marL="0" algn="r">
              <a:spcBef>
                <a:spcPts val="0"/>
              </a:spcBef>
              <a:spcAft>
                <a:spcPts val="0"/>
              </a:spcAft>
              <a:buClr>
                <a:schemeClr val="accent1"/>
              </a:buClr>
              <a:buSzPts val="900"/>
              <a:buFont typeface="Trebuchet MS"/>
              <a:buNone/>
              <a:defRPr/>
            </a:lvl6pPr>
            <a:lvl7pPr indent="0" lvl="6" marL="0" algn="r">
              <a:spcBef>
                <a:spcPts val="0"/>
              </a:spcBef>
              <a:spcAft>
                <a:spcPts val="0"/>
              </a:spcAft>
              <a:buClr>
                <a:schemeClr val="accent1"/>
              </a:buClr>
              <a:buSzPts val="900"/>
              <a:buFont typeface="Trebuchet MS"/>
              <a:buNone/>
              <a:defRPr/>
            </a:lvl7pPr>
            <a:lvl8pPr indent="0" lvl="7" marL="0" algn="r">
              <a:spcBef>
                <a:spcPts val="0"/>
              </a:spcBef>
              <a:spcAft>
                <a:spcPts val="0"/>
              </a:spcAft>
              <a:buClr>
                <a:schemeClr val="accent1"/>
              </a:buClr>
              <a:buSzPts val="900"/>
              <a:buFont typeface="Trebuchet MS"/>
              <a:buNone/>
              <a:defRPr/>
            </a:lvl8pPr>
            <a:lvl9pPr indent="0" lvl="8" marL="0" algn="r">
              <a:spcBef>
                <a:spcPts val="0"/>
              </a:spcBef>
              <a:spcAft>
                <a:spcPts val="0"/>
              </a:spcAft>
              <a:buClr>
                <a:schemeClr val="accent1"/>
              </a:buClr>
              <a:buSzPts val="9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54" name="Shape 54"/>
        <p:cNvGrpSpPr/>
        <p:nvPr/>
      </p:nvGrpSpPr>
      <p:grpSpPr>
        <a:xfrm>
          <a:off x="0" y="0"/>
          <a:ext cx="0" cy="0"/>
          <a:chOff x="0" y="0"/>
          <a:chExt cx="0" cy="0"/>
        </a:xfrm>
      </p:grpSpPr>
      <p:sp>
        <p:nvSpPr>
          <p:cNvPr id="55" name="Google Shape;55;p31"/>
          <p:cNvSpPr txBox="1"/>
          <p:nvPr>
            <p:ph type="title"/>
          </p:nvPr>
        </p:nvSpPr>
        <p:spPr>
          <a:xfrm>
            <a:off x="672042" y="671971"/>
            <a:ext cx="6997914" cy="1455937"/>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1"/>
          <p:cNvSpPr txBox="1"/>
          <p:nvPr>
            <p:ph idx="1" type="body"/>
          </p:nvPr>
        </p:nvSpPr>
        <p:spPr>
          <a:xfrm>
            <a:off x="672042" y="2381649"/>
            <a:ext cx="3404426" cy="4277832"/>
          </a:xfrm>
          <a:prstGeom prst="rect">
            <a:avLst/>
          </a:prstGeom>
          <a:noFill/>
          <a:ln>
            <a:noFill/>
          </a:ln>
        </p:spPr>
        <p:txBody>
          <a:bodyPr anchorCtr="0" anchor="t" bIns="45700" lIns="91425" spcFirstLastPara="1" rIns="91425" wrap="square" tIns="45700">
            <a:normAutofit/>
          </a:bodyPr>
          <a:lstStyle>
            <a:lvl1pPr indent="-329387" lvl="0" marL="457200" algn="l">
              <a:spcBef>
                <a:spcPts val="1102"/>
              </a:spcBef>
              <a:spcAft>
                <a:spcPts val="0"/>
              </a:spcAft>
              <a:buSzPts val="1587"/>
              <a:buChar char="►"/>
              <a:defRPr sz="1984"/>
            </a:lvl1pPr>
            <a:lvl2pPr indent="-318211" lvl="1" marL="914400" algn="l">
              <a:spcBef>
                <a:spcPts val="1102"/>
              </a:spcBef>
              <a:spcAft>
                <a:spcPts val="0"/>
              </a:spcAft>
              <a:buSzPts val="1411"/>
              <a:buChar char="►"/>
              <a:defRPr sz="1764"/>
            </a:lvl2pPr>
            <a:lvl3pPr indent="-306984" lvl="2" marL="1371600" algn="l">
              <a:spcBef>
                <a:spcPts val="1102"/>
              </a:spcBef>
              <a:spcAft>
                <a:spcPts val="0"/>
              </a:spcAft>
              <a:buSzPts val="1234"/>
              <a:buChar char="►"/>
              <a:defRPr sz="1543"/>
            </a:lvl3pPr>
            <a:lvl4pPr indent="-295808" lvl="3" marL="1828800" algn="l">
              <a:spcBef>
                <a:spcPts val="1102"/>
              </a:spcBef>
              <a:spcAft>
                <a:spcPts val="0"/>
              </a:spcAft>
              <a:buSzPts val="1058"/>
              <a:buChar char="►"/>
              <a:defRPr sz="1323"/>
            </a:lvl4pPr>
            <a:lvl5pPr indent="-295808" lvl="4" marL="2286000" algn="l">
              <a:spcBef>
                <a:spcPts val="1102"/>
              </a:spcBef>
              <a:spcAft>
                <a:spcPts val="0"/>
              </a:spcAft>
              <a:buSzPts val="1058"/>
              <a:buChar char="►"/>
              <a:defRPr sz="1323"/>
            </a:lvl5pPr>
            <a:lvl6pPr indent="-295808" lvl="5" marL="2743200" algn="l">
              <a:spcBef>
                <a:spcPts val="1102"/>
              </a:spcBef>
              <a:spcAft>
                <a:spcPts val="0"/>
              </a:spcAft>
              <a:buSzPts val="1058"/>
              <a:buChar char="►"/>
              <a:defRPr sz="1323"/>
            </a:lvl6pPr>
            <a:lvl7pPr indent="-295808" lvl="6" marL="3200400" algn="l">
              <a:spcBef>
                <a:spcPts val="1102"/>
              </a:spcBef>
              <a:spcAft>
                <a:spcPts val="0"/>
              </a:spcAft>
              <a:buSzPts val="1058"/>
              <a:buChar char="►"/>
              <a:defRPr sz="1323"/>
            </a:lvl7pPr>
            <a:lvl8pPr indent="-295808" lvl="7" marL="3657600" algn="l">
              <a:spcBef>
                <a:spcPts val="1102"/>
              </a:spcBef>
              <a:spcAft>
                <a:spcPts val="0"/>
              </a:spcAft>
              <a:buSzPts val="1058"/>
              <a:buChar char="►"/>
              <a:defRPr sz="1323"/>
            </a:lvl8pPr>
            <a:lvl9pPr indent="-295808" lvl="8" marL="4114800" algn="l">
              <a:spcBef>
                <a:spcPts val="1102"/>
              </a:spcBef>
              <a:spcAft>
                <a:spcPts val="0"/>
              </a:spcAft>
              <a:buSzPts val="1058"/>
              <a:buChar char="►"/>
              <a:defRPr sz="1323"/>
            </a:lvl9pPr>
          </a:lstStyle>
          <a:p/>
        </p:txBody>
      </p:sp>
      <p:sp>
        <p:nvSpPr>
          <p:cNvPr id="57" name="Google Shape;57;p31"/>
          <p:cNvSpPr txBox="1"/>
          <p:nvPr>
            <p:ph idx="2" type="body"/>
          </p:nvPr>
        </p:nvSpPr>
        <p:spPr>
          <a:xfrm>
            <a:off x="4265529" y="2381651"/>
            <a:ext cx="3404427" cy="4277834"/>
          </a:xfrm>
          <a:prstGeom prst="rect">
            <a:avLst/>
          </a:prstGeom>
          <a:noFill/>
          <a:ln>
            <a:noFill/>
          </a:ln>
        </p:spPr>
        <p:txBody>
          <a:bodyPr anchorCtr="0" anchor="t" bIns="45700" lIns="91425" spcFirstLastPara="1" rIns="91425" wrap="square" tIns="45700">
            <a:normAutofit/>
          </a:bodyPr>
          <a:lstStyle>
            <a:lvl1pPr indent="-329387" lvl="0" marL="457200" algn="l">
              <a:spcBef>
                <a:spcPts val="1102"/>
              </a:spcBef>
              <a:spcAft>
                <a:spcPts val="0"/>
              </a:spcAft>
              <a:buSzPts val="1587"/>
              <a:buChar char="►"/>
              <a:defRPr sz="1984"/>
            </a:lvl1pPr>
            <a:lvl2pPr indent="-318211" lvl="1" marL="914400" algn="l">
              <a:spcBef>
                <a:spcPts val="1102"/>
              </a:spcBef>
              <a:spcAft>
                <a:spcPts val="0"/>
              </a:spcAft>
              <a:buSzPts val="1411"/>
              <a:buChar char="►"/>
              <a:defRPr sz="1764"/>
            </a:lvl2pPr>
            <a:lvl3pPr indent="-306984" lvl="2" marL="1371600" algn="l">
              <a:spcBef>
                <a:spcPts val="1102"/>
              </a:spcBef>
              <a:spcAft>
                <a:spcPts val="0"/>
              </a:spcAft>
              <a:buSzPts val="1234"/>
              <a:buChar char="►"/>
              <a:defRPr sz="1543"/>
            </a:lvl3pPr>
            <a:lvl4pPr indent="-295808" lvl="3" marL="1828800" algn="l">
              <a:spcBef>
                <a:spcPts val="1102"/>
              </a:spcBef>
              <a:spcAft>
                <a:spcPts val="0"/>
              </a:spcAft>
              <a:buSzPts val="1058"/>
              <a:buChar char="►"/>
              <a:defRPr sz="1323"/>
            </a:lvl4pPr>
            <a:lvl5pPr indent="-295808" lvl="4" marL="2286000" algn="l">
              <a:spcBef>
                <a:spcPts val="1102"/>
              </a:spcBef>
              <a:spcAft>
                <a:spcPts val="0"/>
              </a:spcAft>
              <a:buSzPts val="1058"/>
              <a:buChar char="►"/>
              <a:defRPr sz="1323"/>
            </a:lvl5pPr>
            <a:lvl6pPr indent="-295808" lvl="5" marL="2743200" algn="l">
              <a:spcBef>
                <a:spcPts val="1102"/>
              </a:spcBef>
              <a:spcAft>
                <a:spcPts val="0"/>
              </a:spcAft>
              <a:buSzPts val="1058"/>
              <a:buChar char="►"/>
              <a:defRPr sz="1323"/>
            </a:lvl6pPr>
            <a:lvl7pPr indent="-295808" lvl="6" marL="3200400" algn="l">
              <a:spcBef>
                <a:spcPts val="1102"/>
              </a:spcBef>
              <a:spcAft>
                <a:spcPts val="0"/>
              </a:spcAft>
              <a:buSzPts val="1058"/>
              <a:buChar char="►"/>
              <a:defRPr sz="1323"/>
            </a:lvl7pPr>
            <a:lvl8pPr indent="-295808" lvl="7" marL="3657600" algn="l">
              <a:spcBef>
                <a:spcPts val="1102"/>
              </a:spcBef>
              <a:spcAft>
                <a:spcPts val="0"/>
              </a:spcAft>
              <a:buSzPts val="1058"/>
              <a:buChar char="►"/>
              <a:defRPr sz="1323"/>
            </a:lvl8pPr>
            <a:lvl9pPr indent="-295808" lvl="8" marL="4114800" algn="l">
              <a:spcBef>
                <a:spcPts val="1102"/>
              </a:spcBef>
              <a:spcAft>
                <a:spcPts val="0"/>
              </a:spcAft>
              <a:buSzPts val="1058"/>
              <a:buChar char="►"/>
              <a:defRPr sz="1323"/>
            </a:lvl9pPr>
          </a:lstStyle>
          <a:p/>
        </p:txBody>
      </p:sp>
      <p:sp>
        <p:nvSpPr>
          <p:cNvPr id="58" name="Google Shape;58;p31"/>
          <p:cNvSpPr txBox="1"/>
          <p:nvPr>
            <p:ph idx="10" type="dt"/>
          </p:nvPr>
        </p:nvSpPr>
        <p:spPr>
          <a:xfrm>
            <a:off x="5958922" y="6659484"/>
            <a:ext cx="754208" cy="402483"/>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1"/>
          <p:cNvSpPr txBox="1"/>
          <p:nvPr>
            <p:ph idx="11" type="ftr"/>
          </p:nvPr>
        </p:nvSpPr>
        <p:spPr>
          <a:xfrm>
            <a:off x="672041" y="6659484"/>
            <a:ext cx="5096507" cy="402483"/>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1"/>
          <p:cNvSpPr txBox="1"/>
          <p:nvPr>
            <p:ph idx="12" type="sldNum"/>
          </p:nvPr>
        </p:nvSpPr>
        <p:spPr>
          <a:xfrm>
            <a:off x="7104808" y="6659484"/>
            <a:ext cx="565148" cy="402483"/>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900"/>
              <a:buFont typeface="Trebuchet MS"/>
              <a:buNone/>
              <a:defRPr/>
            </a:lvl1pPr>
            <a:lvl2pPr indent="0" lvl="1" marL="0" algn="r">
              <a:spcBef>
                <a:spcPts val="0"/>
              </a:spcBef>
              <a:spcAft>
                <a:spcPts val="0"/>
              </a:spcAft>
              <a:buClr>
                <a:schemeClr val="accent1"/>
              </a:buClr>
              <a:buSzPts val="900"/>
              <a:buFont typeface="Trebuchet MS"/>
              <a:buNone/>
              <a:defRPr/>
            </a:lvl2pPr>
            <a:lvl3pPr indent="0" lvl="2" marL="0" algn="r">
              <a:spcBef>
                <a:spcPts val="0"/>
              </a:spcBef>
              <a:spcAft>
                <a:spcPts val="0"/>
              </a:spcAft>
              <a:buClr>
                <a:schemeClr val="accent1"/>
              </a:buClr>
              <a:buSzPts val="900"/>
              <a:buFont typeface="Trebuchet MS"/>
              <a:buNone/>
              <a:defRPr/>
            </a:lvl3pPr>
            <a:lvl4pPr indent="0" lvl="3" marL="0" algn="r">
              <a:spcBef>
                <a:spcPts val="0"/>
              </a:spcBef>
              <a:spcAft>
                <a:spcPts val="0"/>
              </a:spcAft>
              <a:buClr>
                <a:schemeClr val="accent1"/>
              </a:buClr>
              <a:buSzPts val="900"/>
              <a:buFont typeface="Trebuchet MS"/>
              <a:buNone/>
              <a:defRPr/>
            </a:lvl4pPr>
            <a:lvl5pPr indent="0" lvl="4" marL="0" algn="r">
              <a:spcBef>
                <a:spcPts val="0"/>
              </a:spcBef>
              <a:spcAft>
                <a:spcPts val="0"/>
              </a:spcAft>
              <a:buClr>
                <a:schemeClr val="accent1"/>
              </a:buClr>
              <a:buSzPts val="900"/>
              <a:buFont typeface="Trebuchet MS"/>
              <a:buNone/>
              <a:defRPr/>
            </a:lvl5pPr>
            <a:lvl6pPr indent="0" lvl="5" marL="0" algn="r">
              <a:spcBef>
                <a:spcPts val="0"/>
              </a:spcBef>
              <a:spcAft>
                <a:spcPts val="0"/>
              </a:spcAft>
              <a:buClr>
                <a:schemeClr val="accent1"/>
              </a:buClr>
              <a:buSzPts val="900"/>
              <a:buFont typeface="Trebuchet MS"/>
              <a:buNone/>
              <a:defRPr/>
            </a:lvl6pPr>
            <a:lvl7pPr indent="0" lvl="6" marL="0" algn="r">
              <a:spcBef>
                <a:spcPts val="0"/>
              </a:spcBef>
              <a:spcAft>
                <a:spcPts val="0"/>
              </a:spcAft>
              <a:buClr>
                <a:schemeClr val="accent1"/>
              </a:buClr>
              <a:buSzPts val="900"/>
              <a:buFont typeface="Trebuchet MS"/>
              <a:buNone/>
              <a:defRPr/>
            </a:lvl7pPr>
            <a:lvl8pPr indent="0" lvl="7" marL="0" algn="r">
              <a:spcBef>
                <a:spcPts val="0"/>
              </a:spcBef>
              <a:spcAft>
                <a:spcPts val="0"/>
              </a:spcAft>
              <a:buClr>
                <a:schemeClr val="accent1"/>
              </a:buClr>
              <a:buSzPts val="900"/>
              <a:buFont typeface="Trebuchet MS"/>
              <a:buNone/>
              <a:defRPr/>
            </a:lvl8pPr>
            <a:lvl9pPr indent="0" lvl="8" marL="0" algn="r">
              <a:spcBef>
                <a:spcPts val="0"/>
              </a:spcBef>
              <a:spcAft>
                <a:spcPts val="0"/>
              </a:spcAft>
              <a:buClr>
                <a:schemeClr val="accent1"/>
              </a:buClr>
              <a:buSzPts val="9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61" name="Shape 61"/>
        <p:cNvGrpSpPr/>
        <p:nvPr/>
      </p:nvGrpSpPr>
      <p:grpSpPr>
        <a:xfrm>
          <a:off x="0" y="0"/>
          <a:ext cx="0" cy="0"/>
          <a:chOff x="0" y="0"/>
          <a:chExt cx="0" cy="0"/>
        </a:xfrm>
      </p:grpSpPr>
      <p:sp>
        <p:nvSpPr>
          <p:cNvPr id="62" name="Google Shape;62;p32"/>
          <p:cNvSpPr txBox="1"/>
          <p:nvPr>
            <p:ph type="title"/>
          </p:nvPr>
        </p:nvSpPr>
        <p:spPr>
          <a:xfrm>
            <a:off x="672041" y="671971"/>
            <a:ext cx="6997913" cy="1455937"/>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968"/>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2"/>
          <p:cNvSpPr txBox="1"/>
          <p:nvPr>
            <p:ph idx="1" type="body"/>
          </p:nvPr>
        </p:nvSpPr>
        <p:spPr>
          <a:xfrm>
            <a:off x="672041" y="2382084"/>
            <a:ext cx="3407251" cy="635222"/>
          </a:xfrm>
          <a:prstGeom prst="rect">
            <a:avLst/>
          </a:prstGeom>
          <a:noFill/>
          <a:ln>
            <a:noFill/>
          </a:ln>
        </p:spPr>
        <p:txBody>
          <a:bodyPr anchorCtr="0" anchor="b" bIns="45700" lIns="91425" spcFirstLastPara="1" rIns="91425" wrap="square" tIns="45700"/>
          <a:lstStyle>
            <a:lvl1pPr indent="-228600" lvl="0" marL="457200" algn="l">
              <a:spcBef>
                <a:spcPts val="1102"/>
              </a:spcBef>
              <a:spcAft>
                <a:spcPts val="0"/>
              </a:spcAft>
              <a:buSzPts val="2117"/>
              <a:buNone/>
              <a:defRPr b="0" sz="2646"/>
            </a:lvl1pPr>
            <a:lvl2pPr indent="-228600" lvl="1" marL="914400" algn="l">
              <a:spcBef>
                <a:spcPts val="1102"/>
              </a:spcBef>
              <a:spcAft>
                <a:spcPts val="0"/>
              </a:spcAft>
              <a:buSzPts val="1764"/>
              <a:buNone/>
              <a:defRPr b="1" sz="2205"/>
            </a:lvl2pPr>
            <a:lvl3pPr indent="-228600" lvl="2" marL="1371600" algn="l">
              <a:spcBef>
                <a:spcPts val="1102"/>
              </a:spcBef>
              <a:spcAft>
                <a:spcPts val="0"/>
              </a:spcAft>
              <a:buSzPts val="1587"/>
              <a:buNone/>
              <a:defRPr b="1" sz="1984"/>
            </a:lvl3pPr>
            <a:lvl4pPr indent="-228600" lvl="3" marL="1828800" algn="l">
              <a:spcBef>
                <a:spcPts val="1102"/>
              </a:spcBef>
              <a:spcAft>
                <a:spcPts val="0"/>
              </a:spcAft>
              <a:buSzPts val="1411"/>
              <a:buNone/>
              <a:defRPr b="1" sz="1764"/>
            </a:lvl4pPr>
            <a:lvl5pPr indent="-228600" lvl="4" marL="2286000" algn="l">
              <a:spcBef>
                <a:spcPts val="1102"/>
              </a:spcBef>
              <a:spcAft>
                <a:spcPts val="0"/>
              </a:spcAft>
              <a:buSzPts val="1411"/>
              <a:buNone/>
              <a:defRPr b="1" sz="1764"/>
            </a:lvl5pPr>
            <a:lvl6pPr indent="-228600" lvl="5" marL="2743200" algn="l">
              <a:spcBef>
                <a:spcPts val="1102"/>
              </a:spcBef>
              <a:spcAft>
                <a:spcPts val="0"/>
              </a:spcAft>
              <a:buSzPts val="1411"/>
              <a:buNone/>
              <a:defRPr b="1" sz="1764"/>
            </a:lvl6pPr>
            <a:lvl7pPr indent="-228600" lvl="6" marL="3200400" algn="l">
              <a:spcBef>
                <a:spcPts val="1102"/>
              </a:spcBef>
              <a:spcAft>
                <a:spcPts val="0"/>
              </a:spcAft>
              <a:buSzPts val="1411"/>
              <a:buNone/>
              <a:defRPr b="1" sz="1764"/>
            </a:lvl7pPr>
            <a:lvl8pPr indent="-228600" lvl="7" marL="3657600" algn="l">
              <a:spcBef>
                <a:spcPts val="1102"/>
              </a:spcBef>
              <a:spcAft>
                <a:spcPts val="0"/>
              </a:spcAft>
              <a:buSzPts val="1411"/>
              <a:buNone/>
              <a:defRPr b="1" sz="1764"/>
            </a:lvl8pPr>
            <a:lvl9pPr indent="-228600" lvl="8" marL="4114800" algn="l">
              <a:spcBef>
                <a:spcPts val="1102"/>
              </a:spcBef>
              <a:spcAft>
                <a:spcPts val="0"/>
              </a:spcAft>
              <a:buSzPts val="1411"/>
              <a:buNone/>
              <a:defRPr b="1" sz="1764"/>
            </a:lvl9pPr>
          </a:lstStyle>
          <a:p/>
        </p:txBody>
      </p:sp>
      <p:sp>
        <p:nvSpPr>
          <p:cNvPr id="64" name="Google Shape;64;p32"/>
          <p:cNvSpPr txBox="1"/>
          <p:nvPr>
            <p:ph idx="2" type="body"/>
          </p:nvPr>
        </p:nvSpPr>
        <p:spPr>
          <a:xfrm>
            <a:off x="672041" y="3017307"/>
            <a:ext cx="3407251" cy="3642177"/>
          </a:xfrm>
          <a:prstGeom prst="rect">
            <a:avLst/>
          </a:prstGeom>
          <a:noFill/>
          <a:ln>
            <a:noFill/>
          </a:ln>
        </p:spPr>
        <p:txBody>
          <a:bodyPr anchorCtr="0" anchor="t" bIns="45700" lIns="91425" spcFirstLastPara="1" rIns="91425" wrap="square" tIns="45700">
            <a:normAutofit/>
          </a:bodyPr>
          <a:lstStyle>
            <a:lvl1pPr indent="-320040" lvl="0" marL="457200" algn="l">
              <a:spcBef>
                <a:spcPts val="1102"/>
              </a:spcBef>
              <a:spcAft>
                <a:spcPts val="0"/>
              </a:spcAft>
              <a:buSzPts val="1440"/>
              <a:buChar char="►"/>
              <a:defRPr/>
            </a:lvl1pPr>
            <a:lvl2pPr indent="-320040" lvl="1" marL="914400" algn="l">
              <a:spcBef>
                <a:spcPts val="1102"/>
              </a:spcBef>
              <a:spcAft>
                <a:spcPts val="0"/>
              </a:spcAft>
              <a:buSzPts val="1440"/>
              <a:buChar char="►"/>
              <a:defRPr/>
            </a:lvl2pPr>
            <a:lvl3pPr indent="-320039" lvl="2" marL="1371600" algn="l">
              <a:spcBef>
                <a:spcPts val="1102"/>
              </a:spcBef>
              <a:spcAft>
                <a:spcPts val="0"/>
              </a:spcAft>
              <a:buSzPts val="1440"/>
              <a:buChar char="►"/>
              <a:defRPr/>
            </a:lvl3pPr>
            <a:lvl4pPr indent="-320039" lvl="3" marL="1828800" algn="l">
              <a:spcBef>
                <a:spcPts val="1102"/>
              </a:spcBef>
              <a:spcAft>
                <a:spcPts val="0"/>
              </a:spcAft>
              <a:buSzPts val="1440"/>
              <a:buChar char="►"/>
              <a:defRPr/>
            </a:lvl4pPr>
            <a:lvl5pPr indent="-320039" lvl="4" marL="2286000" algn="l">
              <a:spcBef>
                <a:spcPts val="1102"/>
              </a:spcBef>
              <a:spcAft>
                <a:spcPts val="0"/>
              </a:spcAft>
              <a:buSzPts val="1440"/>
              <a:buChar char="►"/>
              <a:defRPr/>
            </a:lvl5pPr>
            <a:lvl6pPr indent="-320039" lvl="5" marL="2743200" algn="l">
              <a:spcBef>
                <a:spcPts val="1102"/>
              </a:spcBef>
              <a:spcAft>
                <a:spcPts val="0"/>
              </a:spcAft>
              <a:buSzPts val="1440"/>
              <a:buChar char="►"/>
              <a:defRPr/>
            </a:lvl6pPr>
            <a:lvl7pPr indent="-320039" lvl="6" marL="3200400" algn="l">
              <a:spcBef>
                <a:spcPts val="1102"/>
              </a:spcBef>
              <a:spcAft>
                <a:spcPts val="0"/>
              </a:spcAft>
              <a:buSzPts val="1440"/>
              <a:buChar char="►"/>
              <a:defRPr/>
            </a:lvl7pPr>
            <a:lvl8pPr indent="-320040" lvl="7" marL="3657600" algn="l">
              <a:spcBef>
                <a:spcPts val="1102"/>
              </a:spcBef>
              <a:spcAft>
                <a:spcPts val="0"/>
              </a:spcAft>
              <a:buSzPts val="1440"/>
              <a:buChar char="►"/>
              <a:defRPr/>
            </a:lvl8pPr>
            <a:lvl9pPr indent="-320040" lvl="8" marL="4114800" algn="l">
              <a:spcBef>
                <a:spcPts val="1102"/>
              </a:spcBef>
              <a:spcAft>
                <a:spcPts val="0"/>
              </a:spcAft>
              <a:buSzPts val="1440"/>
              <a:buChar char="►"/>
              <a:defRPr/>
            </a:lvl9pPr>
          </a:lstStyle>
          <a:p/>
        </p:txBody>
      </p:sp>
      <p:sp>
        <p:nvSpPr>
          <p:cNvPr id="65" name="Google Shape;65;p32"/>
          <p:cNvSpPr txBox="1"/>
          <p:nvPr>
            <p:ph idx="3" type="body"/>
          </p:nvPr>
        </p:nvSpPr>
        <p:spPr>
          <a:xfrm>
            <a:off x="4262702" y="2382084"/>
            <a:ext cx="3407251" cy="635222"/>
          </a:xfrm>
          <a:prstGeom prst="rect">
            <a:avLst/>
          </a:prstGeom>
          <a:noFill/>
          <a:ln>
            <a:noFill/>
          </a:ln>
        </p:spPr>
        <p:txBody>
          <a:bodyPr anchorCtr="0" anchor="b" bIns="45700" lIns="91425" spcFirstLastPara="1" rIns="91425" wrap="square" tIns="45700"/>
          <a:lstStyle>
            <a:lvl1pPr indent="-228600" lvl="0" marL="457200" algn="l">
              <a:spcBef>
                <a:spcPts val="1102"/>
              </a:spcBef>
              <a:spcAft>
                <a:spcPts val="0"/>
              </a:spcAft>
              <a:buSzPts val="2117"/>
              <a:buNone/>
              <a:defRPr b="0" sz="2646"/>
            </a:lvl1pPr>
            <a:lvl2pPr indent="-228600" lvl="1" marL="914400" algn="l">
              <a:spcBef>
                <a:spcPts val="1102"/>
              </a:spcBef>
              <a:spcAft>
                <a:spcPts val="0"/>
              </a:spcAft>
              <a:buSzPts val="1764"/>
              <a:buNone/>
              <a:defRPr b="1" sz="2205"/>
            </a:lvl2pPr>
            <a:lvl3pPr indent="-228600" lvl="2" marL="1371600" algn="l">
              <a:spcBef>
                <a:spcPts val="1102"/>
              </a:spcBef>
              <a:spcAft>
                <a:spcPts val="0"/>
              </a:spcAft>
              <a:buSzPts val="1587"/>
              <a:buNone/>
              <a:defRPr b="1" sz="1984"/>
            </a:lvl3pPr>
            <a:lvl4pPr indent="-228600" lvl="3" marL="1828800" algn="l">
              <a:spcBef>
                <a:spcPts val="1102"/>
              </a:spcBef>
              <a:spcAft>
                <a:spcPts val="0"/>
              </a:spcAft>
              <a:buSzPts val="1411"/>
              <a:buNone/>
              <a:defRPr b="1" sz="1764"/>
            </a:lvl4pPr>
            <a:lvl5pPr indent="-228600" lvl="4" marL="2286000" algn="l">
              <a:spcBef>
                <a:spcPts val="1102"/>
              </a:spcBef>
              <a:spcAft>
                <a:spcPts val="0"/>
              </a:spcAft>
              <a:buSzPts val="1411"/>
              <a:buNone/>
              <a:defRPr b="1" sz="1764"/>
            </a:lvl5pPr>
            <a:lvl6pPr indent="-228600" lvl="5" marL="2743200" algn="l">
              <a:spcBef>
                <a:spcPts val="1102"/>
              </a:spcBef>
              <a:spcAft>
                <a:spcPts val="0"/>
              </a:spcAft>
              <a:buSzPts val="1411"/>
              <a:buNone/>
              <a:defRPr b="1" sz="1764"/>
            </a:lvl6pPr>
            <a:lvl7pPr indent="-228600" lvl="6" marL="3200400" algn="l">
              <a:spcBef>
                <a:spcPts val="1102"/>
              </a:spcBef>
              <a:spcAft>
                <a:spcPts val="0"/>
              </a:spcAft>
              <a:buSzPts val="1411"/>
              <a:buNone/>
              <a:defRPr b="1" sz="1764"/>
            </a:lvl7pPr>
            <a:lvl8pPr indent="-228600" lvl="7" marL="3657600" algn="l">
              <a:spcBef>
                <a:spcPts val="1102"/>
              </a:spcBef>
              <a:spcAft>
                <a:spcPts val="0"/>
              </a:spcAft>
              <a:buSzPts val="1411"/>
              <a:buNone/>
              <a:defRPr b="1" sz="1764"/>
            </a:lvl8pPr>
            <a:lvl9pPr indent="-228600" lvl="8" marL="4114800" algn="l">
              <a:spcBef>
                <a:spcPts val="1102"/>
              </a:spcBef>
              <a:spcAft>
                <a:spcPts val="0"/>
              </a:spcAft>
              <a:buSzPts val="1411"/>
              <a:buNone/>
              <a:defRPr b="1" sz="1764"/>
            </a:lvl9pPr>
          </a:lstStyle>
          <a:p/>
        </p:txBody>
      </p:sp>
      <p:sp>
        <p:nvSpPr>
          <p:cNvPr id="66" name="Google Shape;66;p32"/>
          <p:cNvSpPr txBox="1"/>
          <p:nvPr>
            <p:ph idx="4" type="body"/>
          </p:nvPr>
        </p:nvSpPr>
        <p:spPr>
          <a:xfrm>
            <a:off x="4262702" y="3017307"/>
            <a:ext cx="3407251" cy="3642177"/>
          </a:xfrm>
          <a:prstGeom prst="rect">
            <a:avLst/>
          </a:prstGeom>
          <a:noFill/>
          <a:ln>
            <a:noFill/>
          </a:ln>
        </p:spPr>
        <p:txBody>
          <a:bodyPr anchorCtr="0" anchor="t" bIns="45700" lIns="91425" spcFirstLastPara="1" rIns="91425" wrap="square" tIns="45700">
            <a:normAutofit/>
          </a:bodyPr>
          <a:lstStyle>
            <a:lvl1pPr indent="-320040" lvl="0" marL="457200" algn="l">
              <a:spcBef>
                <a:spcPts val="1102"/>
              </a:spcBef>
              <a:spcAft>
                <a:spcPts val="0"/>
              </a:spcAft>
              <a:buSzPts val="1440"/>
              <a:buChar char="►"/>
              <a:defRPr/>
            </a:lvl1pPr>
            <a:lvl2pPr indent="-320040" lvl="1" marL="914400" algn="l">
              <a:spcBef>
                <a:spcPts val="1102"/>
              </a:spcBef>
              <a:spcAft>
                <a:spcPts val="0"/>
              </a:spcAft>
              <a:buSzPts val="1440"/>
              <a:buChar char="►"/>
              <a:defRPr/>
            </a:lvl2pPr>
            <a:lvl3pPr indent="-320039" lvl="2" marL="1371600" algn="l">
              <a:spcBef>
                <a:spcPts val="1102"/>
              </a:spcBef>
              <a:spcAft>
                <a:spcPts val="0"/>
              </a:spcAft>
              <a:buSzPts val="1440"/>
              <a:buChar char="►"/>
              <a:defRPr/>
            </a:lvl3pPr>
            <a:lvl4pPr indent="-320039" lvl="3" marL="1828800" algn="l">
              <a:spcBef>
                <a:spcPts val="1102"/>
              </a:spcBef>
              <a:spcAft>
                <a:spcPts val="0"/>
              </a:spcAft>
              <a:buSzPts val="1440"/>
              <a:buChar char="►"/>
              <a:defRPr/>
            </a:lvl4pPr>
            <a:lvl5pPr indent="-320039" lvl="4" marL="2286000" algn="l">
              <a:spcBef>
                <a:spcPts val="1102"/>
              </a:spcBef>
              <a:spcAft>
                <a:spcPts val="0"/>
              </a:spcAft>
              <a:buSzPts val="1440"/>
              <a:buChar char="►"/>
              <a:defRPr/>
            </a:lvl5pPr>
            <a:lvl6pPr indent="-320039" lvl="5" marL="2743200" algn="l">
              <a:spcBef>
                <a:spcPts val="1102"/>
              </a:spcBef>
              <a:spcAft>
                <a:spcPts val="0"/>
              </a:spcAft>
              <a:buSzPts val="1440"/>
              <a:buChar char="►"/>
              <a:defRPr/>
            </a:lvl6pPr>
            <a:lvl7pPr indent="-320039" lvl="6" marL="3200400" algn="l">
              <a:spcBef>
                <a:spcPts val="1102"/>
              </a:spcBef>
              <a:spcAft>
                <a:spcPts val="0"/>
              </a:spcAft>
              <a:buSzPts val="1440"/>
              <a:buChar char="►"/>
              <a:defRPr/>
            </a:lvl7pPr>
            <a:lvl8pPr indent="-320040" lvl="7" marL="3657600" algn="l">
              <a:spcBef>
                <a:spcPts val="1102"/>
              </a:spcBef>
              <a:spcAft>
                <a:spcPts val="0"/>
              </a:spcAft>
              <a:buSzPts val="1440"/>
              <a:buChar char="►"/>
              <a:defRPr/>
            </a:lvl8pPr>
            <a:lvl9pPr indent="-320040" lvl="8" marL="4114800" algn="l">
              <a:spcBef>
                <a:spcPts val="1102"/>
              </a:spcBef>
              <a:spcAft>
                <a:spcPts val="0"/>
              </a:spcAft>
              <a:buSzPts val="1440"/>
              <a:buChar char="►"/>
              <a:defRPr/>
            </a:lvl9pPr>
          </a:lstStyle>
          <a:p/>
        </p:txBody>
      </p:sp>
      <p:sp>
        <p:nvSpPr>
          <p:cNvPr id="67" name="Google Shape;67;p32"/>
          <p:cNvSpPr txBox="1"/>
          <p:nvPr>
            <p:ph idx="10" type="dt"/>
          </p:nvPr>
        </p:nvSpPr>
        <p:spPr>
          <a:xfrm>
            <a:off x="5958922" y="6659484"/>
            <a:ext cx="754208" cy="402483"/>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2"/>
          <p:cNvSpPr txBox="1"/>
          <p:nvPr>
            <p:ph idx="11" type="ftr"/>
          </p:nvPr>
        </p:nvSpPr>
        <p:spPr>
          <a:xfrm>
            <a:off x="672041" y="6659484"/>
            <a:ext cx="5096507" cy="402483"/>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2"/>
          <p:cNvSpPr txBox="1"/>
          <p:nvPr>
            <p:ph idx="12" type="sldNum"/>
          </p:nvPr>
        </p:nvSpPr>
        <p:spPr>
          <a:xfrm>
            <a:off x="7104808" y="6659484"/>
            <a:ext cx="565148" cy="402483"/>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900"/>
              <a:buFont typeface="Trebuchet MS"/>
              <a:buNone/>
              <a:defRPr/>
            </a:lvl1pPr>
            <a:lvl2pPr indent="0" lvl="1" marL="0" algn="r">
              <a:spcBef>
                <a:spcPts val="0"/>
              </a:spcBef>
              <a:spcAft>
                <a:spcPts val="0"/>
              </a:spcAft>
              <a:buClr>
                <a:schemeClr val="accent1"/>
              </a:buClr>
              <a:buSzPts val="900"/>
              <a:buFont typeface="Trebuchet MS"/>
              <a:buNone/>
              <a:defRPr/>
            </a:lvl2pPr>
            <a:lvl3pPr indent="0" lvl="2" marL="0" algn="r">
              <a:spcBef>
                <a:spcPts val="0"/>
              </a:spcBef>
              <a:spcAft>
                <a:spcPts val="0"/>
              </a:spcAft>
              <a:buClr>
                <a:schemeClr val="accent1"/>
              </a:buClr>
              <a:buSzPts val="900"/>
              <a:buFont typeface="Trebuchet MS"/>
              <a:buNone/>
              <a:defRPr/>
            </a:lvl3pPr>
            <a:lvl4pPr indent="0" lvl="3" marL="0" algn="r">
              <a:spcBef>
                <a:spcPts val="0"/>
              </a:spcBef>
              <a:spcAft>
                <a:spcPts val="0"/>
              </a:spcAft>
              <a:buClr>
                <a:schemeClr val="accent1"/>
              </a:buClr>
              <a:buSzPts val="900"/>
              <a:buFont typeface="Trebuchet MS"/>
              <a:buNone/>
              <a:defRPr/>
            </a:lvl4pPr>
            <a:lvl5pPr indent="0" lvl="4" marL="0" algn="r">
              <a:spcBef>
                <a:spcPts val="0"/>
              </a:spcBef>
              <a:spcAft>
                <a:spcPts val="0"/>
              </a:spcAft>
              <a:buClr>
                <a:schemeClr val="accent1"/>
              </a:buClr>
              <a:buSzPts val="900"/>
              <a:buFont typeface="Trebuchet MS"/>
              <a:buNone/>
              <a:defRPr/>
            </a:lvl5pPr>
            <a:lvl6pPr indent="0" lvl="5" marL="0" algn="r">
              <a:spcBef>
                <a:spcPts val="0"/>
              </a:spcBef>
              <a:spcAft>
                <a:spcPts val="0"/>
              </a:spcAft>
              <a:buClr>
                <a:schemeClr val="accent1"/>
              </a:buClr>
              <a:buSzPts val="900"/>
              <a:buFont typeface="Trebuchet MS"/>
              <a:buNone/>
              <a:defRPr/>
            </a:lvl6pPr>
            <a:lvl7pPr indent="0" lvl="6" marL="0" algn="r">
              <a:spcBef>
                <a:spcPts val="0"/>
              </a:spcBef>
              <a:spcAft>
                <a:spcPts val="0"/>
              </a:spcAft>
              <a:buClr>
                <a:schemeClr val="accent1"/>
              </a:buClr>
              <a:buSzPts val="900"/>
              <a:buFont typeface="Trebuchet MS"/>
              <a:buNone/>
              <a:defRPr/>
            </a:lvl7pPr>
            <a:lvl8pPr indent="0" lvl="7" marL="0" algn="r">
              <a:spcBef>
                <a:spcPts val="0"/>
              </a:spcBef>
              <a:spcAft>
                <a:spcPts val="0"/>
              </a:spcAft>
              <a:buClr>
                <a:schemeClr val="accent1"/>
              </a:buClr>
              <a:buSzPts val="900"/>
              <a:buFont typeface="Trebuchet MS"/>
              <a:buNone/>
              <a:defRPr/>
            </a:lvl8pPr>
            <a:lvl9pPr indent="0" lvl="8" marL="0" algn="r">
              <a:spcBef>
                <a:spcPts val="0"/>
              </a:spcBef>
              <a:spcAft>
                <a:spcPts val="0"/>
              </a:spcAft>
              <a:buClr>
                <a:schemeClr val="accent1"/>
              </a:buClr>
              <a:buSzPts val="9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70" name="Shape 70"/>
        <p:cNvGrpSpPr/>
        <p:nvPr/>
      </p:nvGrpSpPr>
      <p:grpSpPr>
        <a:xfrm>
          <a:off x="0" y="0"/>
          <a:ext cx="0" cy="0"/>
          <a:chOff x="0" y="0"/>
          <a:chExt cx="0" cy="0"/>
        </a:xfrm>
      </p:grpSpPr>
      <p:sp>
        <p:nvSpPr>
          <p:cNvPr id="71" name="Google Shape;71;p33"/>
          <p:cNvSpPr txBox="1"/>
          <p:nvPr>
            <p:ph type="title"/>
          </p:nvPr>
        </p:nvSpPr>
        <p:spPr>
          <a:xfrm>
            <a:off x="672041" y="671971"/>
            <a:ext cx="6997914" cy="1455937"/>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3"/>
          <p:cNvSpPr txBox="1"/>
          <p:nvPr>
            <p:ph idx="10" type="dt"/>
          </p:nvPr>
        </p:nvSpPr>
        <p:spPr>
          <a:xfrm>
            <a:off x="5958922" y="6659484"/>
            <a:ext cx="754208" cy="402483"/>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3"/>
          <p:cNvSpPr txBox="1"/>
          <p:nvPr>
            <p:ph idx="11" type="ftr"/>
          </p:nvPr>
        </p:nvSpPr>
        <p:spPr>
          <a:xfrm>
            <a:off x="672041" y="6659484"/>
            <a:ext cx="5096507" cy="402483"/>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3"/>
          <p:cNvSpPr txBox="1"/>
          <p:nvPr>
            <p:ph idx="12" type="sldNum"/>
          </p:nvPr>
        </p:nvSpPr>
        <p:spPr>
          <a:xfrm>
            <a:off x="7104808" y="6659484"/>
            <a:ext cx="565148" cy="402483"/>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900"/>
              <a:buFont typeface="Trebuchet MS"/>
              <a:buNone/>
              <a:defRPr/>
            </a:lvl1pPr>
            <a:lvl2pPr indent="0" lvl="1" marL="0" algn="r">
              <a:spcBef>
                <a:spcPts val="0"/>
              </a:spcBef>
              <a:spcAft>
                <a:spcPts val="0"/>
              </a:spcAft>
              <a:buClr>
                <a:schemeClr val="accent1"/>
              </a:buClr>
              <a:buSzPts val="900"/>
              <a:buFont typeface="Trebuchet MS"/>
              <a:buNone/>
              <a:defRPr/>
            </a:lvl2pPr>
            <a:lvl3pPr indent="0" lvl="2" marL="0" algn="r">
              <a:spcBef>
                <a:spcPts val="0"/>
              </a:spcBef>
              <a:spcAft>
                <a:spcPts val="0"/>
              </a:spcAft>
              <a:buClr>
                <a:schemeClr val="accent1"/>
              </a:buClr>
              <a:buSzPts val="900"/>
              <a:buFont typeface="Trebuchet MS"/>
              <a:buNone/>
              <a:defRPr/>
            </a:lvl3pPr>
            <a:lvl4pPr indent="0" lvl="3" marL="0" algn="r">
              <a:spcBef>
                <a:spcPts val="0"/>
              </a:spcBef>
              <a:spcAft>
                <a:spcPts val="0"/>
              </a:spcAft>
              <a:buClr>
                <a:schemeClr val="accent1"/>
              </a:buClr>
              <a:buSzPts val="900"/>
              <a:buFont typeface="Trebuchet MS"/>
              <a:buNone/>
              <a:defRPr/>
            </a:lvl4pPr>
            <a:lvl5pPr indent="0" lvl="4" marL="0" algn="r">
              <a:spcBef>
                <a:spcPts val="0"/>
              </a:spcBef>
              <a:spcAft>
                <a:spcPts val="0"/>
              </a:spcAft>
              <a:buClr>
                <a:schemeClr val="accent1"/>
              </a:buClr>
              <a:buSzPts val="900"/>
              <a:buFont typeface="Trebuchet MS"/>
              <a:buNone/>
              <a:defRPr/>
            </a:lvl5pPr>
            <a:lvl6pPr indent="0" lvl="5" marL="0" algn="r">
              <a:spcBef>
                <a:spcPts val="0"/>
              </a:spcBef>
              <a:spcAft>
                <a:spcPts val="0"/>
              </a:spcAft>
              <a:buClr>
                <a:schemeClr val="accent1"/>
              </a:buClr>
              <a:buSzPts val="900"/>
              <a:buFont typeface="Trebuchet MS"/>
              <a:buNone/>
              <a:defRPr/>
            </a:lvl6pPr>
            <a:lvl7pPr indent="0" lvl="6" marL="0" algn="r">
              <a:spcBef>
                <a:spcPts val="0"/>
              </a:spcBef>
              <a:spcAft>
                <a:spcPts val="0"/>
              </a:spcAft>
              <a:buClr>
                <a:schemeClr val="accent1"/>
              </a:buClr>
              <a:buSzPts val="900"/>
              <a:buFont typeface="Trebuchet MS"/>
              <a:buNone/>
              <a:defRPr/>
            </a:lvl7pPr>
            <a:lvl8pPr indent="0" lvl="7" marL="0" algn="r">
              <a:spcBef>
                <a:spcPts val="0"/>
              </a:spcBef>
              <a:spcAft>
                <a:spcPts val="0"/>
              </a:spcAft>
              <a:buClr>
                <a:schemeClr val="accent1"/>
              </a:buClr>
              <a:buSzPts val="900"/>
              <a:buFont typeface="Trebuchet MS"/>
              <a:buNone/>
              <a:defRPr/>
            </a:lvl8pPr>
            <a:lvl9pPr indent="0" lvl="8" marL="0" algn="r">
              <a:spcBef>
                <a:spcPts val="0"/>
              </a:spcBef>
              <a:spcAft>
                <a:spcPts val="0"/>
              </a:spcAft>
              <a:buClr>
                <a:schemeClr val="accent1"/>
              </a:buClr>
              <a:buSzPts val="9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75" name="Shape 75"/>
        <p:cNvGrpSpPr/>
        <p:nvPr/>
      </p:nvGrpSpPr>
      <p:grpSpPr>
        <a:xfrm>
          <a:off x="0" y="0"/>
          <a:ext cx="0" cy="0"/>
          <a:chOff x="0" y="0"/>
          <a:chExt cx="0" cy="0"/>
        </a:xfrm>
      </p:grpSpPr>
      <p:sp>
        <p:nvSpPr>
          <p:cNvPr id="76" name="Google Shape;76;p34"/>
          <p:cNvSpPr txBox="1"/>
          <p:nvPr>
            <p:ph idx="10" type="dt"/>
          </p:nvPr>
        </p:nvSpPr>
        <p:spPr>
          <a:xfrm>
            <a:off x="5958922" y="6659484"/>
            <a:ext cx="754208" cy="402483"/>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4"/>
          <p:cNvSpPr txBox="1"/>
          <p:nvPr>
            <p:ph idx="11" type="ftr"/>
          </p:nvPr>
        </p:nvSpPr>
        <p:spPr>
          <a:xfrm>
            <a:off x="672041" y="6659484"/>
            <a:ext cx="5096507" cy="402483"/>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4"/>
          <p:cNvSpPr txBox="1"/>
          <p:nvPr>
            <p:ph idx="12" type="sldNum"/>
          </p:nvPr>
        </p:nvSpPr>
        <p:spPr>
          <a:xfrm>
            <a:off x="7104808" y="6659484"/>
            <a:ext cx="565148" cy="402483"/>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900"/>
              <a:buFont typeface="Trebuchet MS"/>
              <a:buNone/>
              <a:defRPr/>
            </a:lvl1pPr>
            <a:lvl2pPr indent="0" lvl="1" marL="0" algn="r">
              <a:spcBef>
                <a:spcPts val="0"/>
              </a:spcBef>
              <a:spcAft>
                <a:spcPts val="0"/>
              </a:spcAft>
              <a:buClr>
                <a:schemeClr val="accent1"/>
              </a:buClr>
              <a:buSzPts val="900"/>
              <a:buFont typeface="Trebuchet MS"/>
              <a:buNone/>
              <a:defRPr/>
            </a:lvl2pPr>
            <a:lvl3pPr indent="0" lvl="2" marL="0" algn="r">
              <a:spcBef>
                <a:spcPts val="0"/>
              </a:spcBef>
              <a:spcAft>
                <a:spcPts val="0"/>
              </a:spcAft>
              <a:buClr>
                <a:schemeClr val="accent1"/>
              </a:buClr>
              <a:buSzPts val="900"/>
              <a:buFont typeface="Trebuchet MS"/>
              <a:buNone/>
              <a:defRPr/>
            </a:lvl3pPr>
            <a:lvl4pPr indent="0" lvl="3" marL="0" algn="r">
              <a:spcBef>
                <a:spcPts val="0"/>
              </a:spcBef>
              <a:spcAft>
                <a:spcPts val="0"/>
              </a:spcAft>
              <a:buClr>
                <a:schemeClr val="accent1"/>
              </a:buClr>
              <a:buSzPts val="900"/>
              <a:buFont typeface="Trebuchet MS"/>
              <a:buNone/>
              <a:defRPr/>
            </a:lvl4pPr>
            <a:lvl5pPr indent="0" lvl="4" marL="0" algn="r">
              <a:spcBef>
                <a:spcPts val="0"/>
              </a:spcBef>
              <a:spcAft>
                <a:spcPts val="0"/>
              </a:spcAft>
              <a:buClr>
                <a:schemeClr val="accent1"/>
              </a:buClr>
              <a:buSzPts val="900"/>
              <a:buFont typeface="Trebuchet MS"/>
              <a:buNone/>
              <a:defRPr/>
            </a:lvl5pPr>
            <a:lvl6pPr indent="0" lvl="5" marL="0" algn="r">
              <a:spcBef>
                <a:spcPts val="0"/>
              </a:spcBef>
              <a:spcAft>
                <a:spcPts val="0"/>
              </a:spcAft>
              <a:buClr>
                <a:schemeClr val="accent1"/>
              </a:buClr>
              <a:buSzPts val="900"/>
              <a:buFont typeface="Trebuchet MS"/>
              <a:buNone/>
              <a:defRPr/>
            </a:lvl6pPr>
            <a:lvl7pPr indent="0" lvl="6" marL="0" algn="r">
              <a:spcBef>
                <a:spcPts val="0"/>
              </a:spcBef>
              <a:spcAft>
                <a:spcPts val="0"/>
              </a:spcAft>
              <a:buClr>
                <a:schemeClr val="accent1"/>
              </a:buClr>
              <a:buSzPts val="900"/>
              <a:buFont typeface="Trebuchet MS"/>
              <a:buNone/>
              <a:defRPr/>
            </a:lvl7pPr>
            <a:lvl8pPr indent="0" lvl="7" marL="0" algn="r">
              <a:spcBef>
                <a:spcPts val="0"/>
              </a:spcBef>
              <a:spcAft>
                <a:spcPts val="0"/>
              </a:spcAft>
              <a:buClr>
                <a:schemeClr val="accent1"/>
              </a:buClr>
              <a:buSzPts val="900"/>
              <a:buFont typeface="Trebuchet MS"/>
              <a:buNone/>
              <a:defRPr/>
            </a:lvl8pPr>
            <a:lvl9pPr indent="0" lvl="8" marL="0" algn="r">
              <a:spcBef>
                <a:spcPts val="0"/>
              </a:spcBef>
              <a:spcAft>
                <a:spcPts val="0"/>
              </a:spcAft>
              <a:buClr>
                <a:schemeClr val="accent1"/>
              </a:buClr>
              <a:buSzPts val="9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79" name="Shape 79"/>
        <p:cNvGrpSpPr/>
        <p:nvPr/>
      </p:nvGrpSpPr>
      <p:grpSpPr>
        <a:xfrm>
          <a:off x="0" y="0"/>
          <a:ext cx="0" cy="0"/>
          <a:chOff x="0" y="0"/>
          <a:chExt cx="0" cy="0"/>
        </a:xfrm>
      </p:grpSpPr>
      <p:sp>
        <p:nvSpPr>
          <p:cNvPr id="80" name="Google Shape;80;p35"/>
          <p:cNvSpPr txBox="1"/>
          <p:nvPr>
            <p:ph type="title"/>
          </p:nvPr>
        </p:nvSpPr>
        <p:spPr>
          <a:xfrm>
            <a:off x="672041" y="1651933"/>
            <a:ext cx="3075982" cy="140927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205"/>
              <a:buFont typeface="Trebuchet MS"/>
              <a:buNone/>
              <a:defRPr sz="2205"/>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5"/>
          <p:cNvSpPr txBox="1"/>
          <p:nvPr>
            <p:ph idx="1" type="body"/>
          </p:nvPr>
        </p:nvSpPr>
        <p:spPr>
          <a:xfrm>
            <a:off x="3937083" y="567610"/>
            <a:ext cx="3732871" cy="6091873"/>
          </a:xfrm>
          <a:prstGeom prst="rect">
            <a:avLst/>
          </a:prstGeom>
          <a:noFill/>
          <a:ln>
            <a:noFill/>
          </a:ln>
        </p:spPr>
        <p:txBody>
          <a:bodyPr anchorCtr="0" anchor="t" bIns="45700" lIns="91425" spcFirstLastPara="1" rIns="91425" wrap="square" tIns="45700">
            <a:normAutofit/>
          </a:bodyPr>
          <a:lstStyle>
            <a:lvl1pPr indent="-320040" lvl="0" marL="457200" algn="l">
              <a:spcBef>
                <a:spcPts val="1102"/>
              </a:spcBef>
              <a:spcAft>
                <a:spcPts val="0"/>
              </a:spcAft>
              <a:buSzPts val="1440"/>
              <a:buChar char="►"/>
              <a:defRPr/>
            </a:lvl1pPr>
            <a:lvl2pPr indent="-320040" lvl="1" marL="914400" algn="l">
              <a:spcBef>
                <a:spcPts val="1102"/>
              </a:spcBef>
              <a:spcAft>
                <a:spcPts val="0"/>
              </a:spcAft>
              <a:buSzPts val="1440"/>
              <a:buChar char="►"/>
              <a:defRPr/>
            </a:lvl2pPr>
            <a:lvl3pPr indent="-320039" lvl="2" marL="1371600" algn="l">
              <a:spcBef>
                <a:spcPts val="1102"/>
              </a:spcBef>
              <a:spcAft>
                <a:spcPts val="0"/>
              </a:spcAft>
              <a:buSzPts val="1440"/>
              <a:buChar char="►"/>
              <a:defRPr/>
            </a:lvl3pPr>
            <a:lvl4pPr indent="-320039" lvl="3" marL="1828800" algn="l">
              <a:spcBef>
                <a:spcPts val="1102"/>
              </a:spcBef>
              <a:spcAft>
                <a:spcPts val="0"/>
              </a:spcAft>
              <a:buSzPts val="1440"/>
              <a:buChar char="►"/>
              <a:defRPr/>
            </a:lvl4pPr>
            <a:lvl5pPr indent="-320039" lvl="4" marL="2286000" algn="l">
              <a:spcBef>
                <a:spcPts val="1102"/>
              </a:spcBef>
              <a:spcAft>
                <a:spcPts val="0"/>
              </a:spcAft>
              <a:buSzPts val="1440"/>
              <a:buChar char="►"/>
              <a:defRPr/>
            </a:lvl5pPr>
            <a:lvl6pPr indent="-320039" lvl="5" marL="2743200" algn="l">
              <a:spcBef>
                <a:spcPts val="1102"/>
              </a:spcBef>
              <a:spcAft>
                <a:spcPts val="0"/>
              </a:spcAft>
              <a:buSzPts val="1440"/>
              <a:buChar char="►"/>
              <a:defRPr/>
            </a:lvl6pPr>
            <a:lvl7pPr indent="-320039" lvl="6" marL="3200400" algn="l">
              <a:spcBef>
                <a:spcPts val="1102"/>
              </a:spcBef>
              <a:spcAft>
                <a:spcPts val="0"/>
              </a:spcAft>
              <a:buSzPts val="1440"/>
              <a:buChar char="►"/>
              <a:defRPr/>
            </a:lvl7pPr>
            <a:lvl8pPr indent="-320040" lvl="7" marL="3657600" algn="l">
              <a:spcBef>
                <a:spcPts val="1102"/>
              </a:spcBef>
              <a:spcAft>
                <a:spcPts val="0"/>
              </a:spcAft>
              <a:buSzPts val="1440"/>
              <a:buChar char="►"/>
              <a:defRPr/>
            </a:lvl8pPr>
            <a:lvl9pPr indent="-320040" lvl="8" marL="4114800" algn="l">
              <a:spcBef>
                <a:spcPts val="1102"/>
              </a:spcBef>
              <a:spcAft>
                <a:spcPts val="0"/>
              </a:spcAft>
              <a:buSzPts val="1440"/>
              <a:buChar char="►"/>
              <a:defRPr/>
            </a:lvl9pPr>
          </a:lstStyle>
          <a:p/>
        </p:txBody>
      </p:sp>
      <p:sp>
        <p:nvSpPr>
          <p:cNvPr id="82" name="Google Shape;82;p35"/>
          <p:cNvSpPr txBox="1"/>
          <p:nvPr>
            <p:ph idx="2" type="body"/>
          </p:nvPr>
        </p:nvSpPr>
        <p:spPr>
          <a:xfrm>
            <a:off x="672041" y="3061205"/>
            <a:ext cx="3075982" cy="2848876"/>
          </a:xfrm>
          <a:prstGeom prst="rect">
            <a:avLst/>
          </a:prstGeom>
          <a:noFill/>
          <a:ln>
            <a:noFill/>
          </a:ln>
        </p:spPr>
        <p:txBody>
          <a:bodyPr anchorCtr="0" anchor="t" bIns="45700" lIns="91425" spcFirstLastPara="1" rIns="91425" wrap="square" tIns="45700">
            <a:normAutofit/>
          </a:bodyPr>
          <a:lstStyle>
            <a:lvl1pPr indent="-228600" lvl="0" marL="457200" algn="l">
              <a:spcBef>
                <a:spcPts val="1102"/>
              </a:spcBef>
              <a:spcAft>
                <a:spcPts val="0"/>
              </a:spcAft>
              <a:buSzPts val="1234"/>
              <a:buNone/>
              <a:defRPr sz="1543"/>
            </a:lvl1pPr>
            <a:lvl2pPr indent="-228600" lvl="1" marL="914400" algn="l">
              <a:spcBef>
                <a:spcPts val="1102"/>
              </a:spcBef>
              <a:spcAft>
                <a:spcPts val="0"/>
              </a:spcAft>
              <a:buSzPts val="926"/>
              <a:buNone/>
              <a:defRPr sz="1157"/>
            </a:lvl2pPr>
            <a:lvl3pPr indent="-228600" lvl="2" marL="1371600" algn="l">
              <a:spcBef>
                <a:spcPts val="1102"/>
              </a:spcBef>
              <a:spcAft>
                <a:spcPts val="0"/>
              </a:spcAft>
              <a:buSzPts val="794"/>
              <a:buNone/>
              <a:defRPr sz="992"/>
            </a:lvl3pPr>
            <a:lvl4pPr indent="-228600" lvl="3" marL="1828800" algn="l">
              <a:spcBef>
                <a:spcPts val="1102"/>
              </a:spcBef>
              <a:spcAft>
                <a:spcPts val="0"/>
              </a:spcAft>
              <a:buSzPts val="662"/>
              <a:buNone/>
              <a:defRPr sz="827"/>
            </a:lvl4pPr>
            <a:lvl5pPr indent="-228600" lvl="4" marL="2286000" algn="l">
              <a:spcBef>
                <a:spcPts val="1102"/>
              </a:spcBef>
              <a:spcAft>
                <a:spcPts val="0"/>
              </a:spcAft>
              <a:buSzPts val="662"/>
              <a:buNone/>
              <a:defRPr sz="827"/>
            </a:lvl5pPr>
            <a:lvl6pPr indent="-228600" lvl="5" marL="2743200" algn="l">
              <a:spcBef>
                <a:spcPts val="1102"/>
              </a:spcBef>
              <a:spcAft>
                <a:spcPts val="0"/>
              </a:spcAft>
              <a:buSzPts val="662"/>
              <a:buNone/>
              <a:defRPr sz="827"/>
            </a:lvl6pPr>
            <a:lvl7pPr indent="-228600" lvl="6" marL="3200400" algn="l">
              <a:spcBef>
                <a:spcPts val="1102"/>
              </a:spcBef>
              <a:spcAft>
                <a:spcPts val="0"/>
              </a:spcAft>
              <a:buSzPts val="662"/>
              <a:buNone/>
              <a:defRPr sz="827"/>
            </a:lvl7pPr>
            <a:lvl8pPr indent="-228600" lvl="7" marL="3657600" algn="l">
              <a:spcBef>
                <a:spcPts val="1102"/>
              </a:spcBef>
              <a:spcAft>
                <a:spcPts val="0"/>
              </a:spcAft>
              <a:buSzPts val="662"/>
              <a:buNone/>
              <a:defRPr sz="827"/>
            </a:lvl8pPr>
            <a:lvl9pPr indent="-228600" lvl="8" marL="4114800" algn="l">
              <a:spcBef>
                <a:spcPts val="1102"/>
              </a:spcBef>
              <a:spcAft>
                <a:spcPts val="0"/>
              </a:spcAft>
              <a:buSzPts val="662"/>
              <a:buNone/>
              <a:defRPr sz="827"/>
            </a:lvl9pPr>
          </a:lstStyle>
          <a:p/>
        </p:txBody>
      </p:sp>
      <p:sp>
        <p:nvSpPr>
          <p:cNvPr id="83" name="Google Shape;83;p35"/>
          <p:cNvSpPr txBox="1"/>
          <p:nvPr>
            <p:ph idx="10" type="dt"/>
          </p:nvPr>
        </p:nvSpPr>
        <p:spPr>
          <a:xfrm>
            <a:off x="5958922" y="6659484"/>
            <a:ext cx="754208" cy="402483"/>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5"/>
          <p:cNvSpPr txBox="1"/>
          <p:nvPr>
            <p:ph idx="11" type="ftr"/>
          </p:nvPr>
        </p:nvSpPr>
        <p:spPr>
          <a:xfrm>
            <a:off x="672041" y="6659484"/>
            <a:ext cx="5096507" cy="402483"/>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5"/>
          <p:cNvSpPr txBox="1"/>
          <p:nvPr>
            <p:ph idx="12" type="sldNum"/>
          </p:nvPr>
        </p:nvSpPr>
        <p:spPr>
          <a:xfrm>
            <a:off x="7104808" y="6659484"/>
            <a:ext cx="565148" cy="402483"/>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900"/>
              <a:buFont typeface="Trebuchet MS"/>
              <a:buNone/>
              <a:defRPr/>
            </a:lvl1pPr>
            <a:lvl2pPr indent="0" lvl="1" marL="0" algn="r">
              <a:spcBef>
                <a:spcPts val="0"/>
              </a:spcBef>
              <a:spcAft>
                <a:spcPts val="0"/>
              </a:spcAft>
              <a:buClr>
                <a:schemeClr val="accent1"/>
              </a:buClr>
              <a:buSzPts val="900"/>
              <a:buFont typeface="Trebuchet MS"/>
              <a:buNone/>
              <a:defRPr/>
            </a:lvl2pPr>
            <a:lvl3pPr indent="0" lvl="2" marL="0" algn="r">
              <a:spcBef>
                <a:spcPts val="0"/>
              </a:spcBef>
              <a:spcAft>
                <a:spcPts val="0"/>
              </a:spcAft>
              <a:buClr>
                <a:schemeClr val="accent1"/>
              </a:buClr>
              <a:buSzPts val="900"/>
              <a:buFont typeface="Trebuchet MS"/>
              <a:buNone/>
              <a:defRPr/>
            </a:lvl3pPr>
            <a:lvl4pPr indent="0" lvl="3" marL="0" algn="r">
              <a:spcBef>
                <a:spcPts val="0"/>
              </a:spcBef>
              <a:spcAft>
                <a:spcPts val="0"/>
              </a:spcAft>
              <a:buClr>
                <a:schemeClr val="accent1"/>
              </a:buClr>
              <a:buSzPts val="900"/>
              <a:buFont typeface="Trebuchet MS"/>
              <a:buNone/>
              <a:defRPr/>
            </a:lvl4pPr>
            <a:lvl5pPr indent="0" lvl="4" marL="0" algn="r">
              <a:spcBef>
                <a:spcPts val="0"/>
              </a:spcBef>
              <a:spcAft>
                <a:spcPts val="0"/>
              </a:spcAft>
              <a:buClr>
                <a:schemeClr val="accent1"/>
              </a:buClr>
              <a:buSzPts val="900"/>
              <a:buFont typeface="Trebuchet MS"/>
              <a:buNone/>
              <a:defRPr/>
            </a:lvl5pPr>
            <a:lvl6pPr indent="0" lvl="5" marL="0" algn="r">
              <a:spcBef>
                <a:spcPts val="0"/>
              </a:spcBef>
              <a:spcAft>
                <a:spcPts val="0"/>
              </a:spcAft>
              <a:buClr>
                <a:schemeClr val="accent1"/>
              </a:buClr>
              <a:buSzPts val="900"/>
              <a:buFont typeface="Trebuchet MS"/>
              <a:buNone/>
              <a:defRPr/>
            </a:lvl6pPr>
            <a:lvl7pPr indent="0" lvl="6" marL="0" algn="r">
              <a:spcBef>
                <a:spcPts val="0"/>
              </a:spcBef>
              <a:spcAft>
                <a:spcPts val="0"/>
              </a:spcAft>
              <a:buClr>
                <a:schemeClr val="accent1"/>
              </a:buClr>
              <a:buSzPts val="900"/>
              <a:buFont typeface="Trebuchet MS"/>
              <a:buNone/>
              <a:defRPr/>
            </a:lvl7pPr>
            <a:lvl8pPr indent="0" lvl="7" marL="0" algn="r">
              <a:spcBef>
                <a:spcPts val="0"/>
              </a:spcBef>
              <a:spcAft>
                <a:spcPts val="0"/>
              </a:spcAft>
              <a:buClr>
                <a:schemeClr val="accent1"/>
              </a:buClr>
              <a:buSzPts val="900"/>
              <a:buFont typeface="Trebuchet MS"/>
              <a:buNone/>
              <a:defRPr/>
            </a:lvl8pPr>
            <a:lvl9pPr indent="0" lvl="8" marL="0" algn="r">
              <a:spcBef>
                <a:spcPts val="0"/>
              </a:spcBef>
              <a:spcAft>
                <a:spcPts val="0"/>
              </a:spcAft>
              <a:buClr>
                <a:schemeClr val="accent1"/>
              </a:buClr>
              <a:buSzPts val="9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26"/>
          <p:cNvGrpSpPr/>
          <p:nvPr/>
        </p:nvGrpSpPr>
        <p:grpSpPr>
          <a:xfrm>
            <a:off x="-9334" y="-9334"/>
            <a:ext cx="10110740" cy="7578343"/>
            <a:chOff x="-8467" y="-8468"/>
            <a:chExt cx="9171317" cy="6874935"/>
          </a:xfrm>
        </p:grpSpPr>
        <p:sp>
          <p:nvSpPr>
            <p:cNvPr id="7" name="Google Shape;7;p26"/>
            <p:cNvSpPr/>
            <p:nvPr/>
          </p:nvSpPr>
          <p:spPr>
            <a:xfrm>
              <a:off x="-8467" y="4013200"/>
              <a:ext cx="457200" cy="2853267"/>
            </a:xfrm>
            <a:custGeom>
              <a:rect b="b" l="l" r="r" t="t"/>
              <a:pathLst>
                <a:path extrusionOk="0" h="2853267" w="457200">
                  <a:moveTo>
                    <a:pt x="0" y="0"/>
                  </a:moveTo>
                  <a:lnTo>
                    <a:pt x="457200" y="2853267"/>
                  </a:lnTo>
                  <a:lnTo>
                    <a:pt x="0" y="2844800"/>
                  </a:lnTo>
                  <a:cubicBezTo>
                    <a:pt x="2822" y="1905000"/>
                    <a:pt x="5645" y="965200"/>
                    <a:pt x="0" y="0"/>
                  </a:cubicBezTo>
                  <a:close/>
                </a:path>
              </a:pathLst>
            </a:cu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 name="Google Shape;8;p26"/>
            <p:cNvCxnSpPr/>
            <p:nvPr/>
          </p:nvCxnSpPr>
          <p:spPr>
            <a:xfrm flipH="1" rot="10800000">
              <a:off x="5130830" y="4175605"/>
              <a:ext cx="4022475" cy="2682396"/>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9" name="Google Shape;9;p26"/>
            <p:cNvCxnSpPr/>
            <p:nvPr/>
          </p:nvCxnSpPr>
          <p:spPr>
            <a:xfrm>
              <a:off x="7042707"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10" name="Google Shape;10;p26"/>
            <p:cNvSpPr/>
            <p:nvPr/>
          </p:nvSpPr>
          <p:spPr>
            <a:xfrm>
              <a:off x="6891896" y="1"/>
              <a:ext cx="2269442" cy="6866466"/>
            </a:xfrm>
            <a:custGeom>
              <a:rect b="b" l="l" r="r" t="t"/>
              <a:pathLst>
                <a:path extrusionOk="0" h="6866466" w="2269442">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6"/>
            <p:cNvSpPr/>
            <p:nvPr/>
          </p:nvSpPr>
          <p:spPr>
            <a:xfrm>
              <a:off x="7205158" y="-8467"/>
              <a:ext cx="1948147" cy="6866467"/>
            </a:xfrm>
            <a:custGeom>
              <a:rect b="b" l="l" r="r" t="t"/>
              <a:pathLst>
                <a:path extrusionOk="0" h="6866467" w="194814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6"/>
            <p:cNvSpPr/>
            <p:nvPr/>
          </p:nvSpPr>
          <p:spPr>
            <a:xfrm>
              <a:off x="6637896" y="3920066"/>
              <a:ext cx="2513565" cy="2937933"/>
            </a:xfrm>
            <a:custGeom>
              <a:rect b="b" l="l" r="r" t="t"/>
              <a:pathLst>
                <a:path extrusionOk="0" h="3810000" w="3259667">
                  <a:moveTo>
                    <a:pt x="0" y="3810000"/>
                  </a:moveTo>
                  <a:lnTo>
                    <a:pt x="3251200" y="0"/>
                  </a:lnTo>
                  <a:cubicBezTo>
                    <a:pt x="3254022" y="1270000"/>
                    <a:pt x="3256845" y="2540000"/>
                    <a:pt x="3259667" y="3810000"/>
                  </a:cubicBezTo>
                  <a:lnTo>
                    <a:pt x="0" y="3810000"/>
                  </a:lnTo>
                  <a:close/>
                </a:path>
              </a:pathLst>
            </a:cu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6"/>
            <p:cNvSpPr/>
            <p:nvPr/>
          </p:nvSpPr>
          <p:spPr>
            <a:xfrm>
              <a:off x="7010429" y="-8467"/>
              <a:ext cx="2142876" cy="6866467"/>
            </a:xfrm>
            <a:custGeom>
              <a:rect b="b" l="l" r="r" t="t"/>
              <a:pathLst>
                <a:path extrusionOk="0" h="6866467" w="2853267">
                  <a:moveTo>
                    <a:pt x="0" y="0"/>
                  </a:moveTo>
                  <a:lnTo>
                    <a:pt x="2472267" y="6866467"/>
                  </a:lnTo>
                  <a:lnTo>
                    <a:pt x="2853267" y="6858000"/>
                  </a:lnTo>
                  <a:lnTo>
                    <a:pt x="2853267" y="0"/>
                  </a:lnTo>
                  <a:lnTo>
                    <a:pt x="0" y="0"/>
                  </a:lnTo>
                  <a:close/>
                </a:path>
              </a:pathLst>
            </a:custGeom>
            <a:solidFill>
              <a:srgbClr val="16B0E3">
                <a:alpha val="49803"/>
              </a:srgbClr>
            </a:solidFill>
            <a:ln>
              <a:noFill/>
            </a:ln>
          </p:spPr>
        </p:sp>
        <p:sp>
          <p:nvSpPr>
            <p:cNvPr id="14" name="Google Shape;14;p26"/>
            <p:cNvSpPr/>
            <p:nvPr/>
          </p:nvSpPr>
          <p:spPr>
            <a:xfrm>
              <a:off x="8295776" y="-8467"/>
              <a:ext cx="857530" cy="6866467"/>
            </a:xfrm>
            <a:custGeom>
              <a:rect b="b" l="l" r="r" t="t"/>
              <a:pathLst>
                <a:path extrusionOk="0" h="6866467" w="1286933">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6"/>
            <p:cNvSpPr/>
            <p:nvPr/>
          </p:nvSpPr>
          <p:spPr>
            <a:xfrm>
              <a:off x="8094165" y="-8468"/>
              <a:ext cx="1066770" cy="6866467"/>
            </a:xfrm>
            <a:custGeom>
              <a:rect b="b" l="l" r="r" t="t"/>
              <a:pathLst>
                <a:path extrusionOk="0" h="6866467" w="1270244">
                  <a:moveTo>
                    <a:pt x="0" y="0"/>
                  </a:moveTo>
                  <a:lnTo>
                    <a:pt x="1117600" y="6866467"/>
                  </a:lnTo>
                  <a:lnTo>
                    <a:pt x="1270000" y="6866467"/>
                  </a:lnTo>
                  <a:cubicBezTo>
                    <a:pt x="1272822" y="4574822"/>
                    <a:pt x="1250245" y="2291645"/>
                    <a:pt x="1253067" y="0"/>
                  </a:cubicBezTo>
                  <a:lnTo>
                    <a:pt x="0" y="0"/>
                  </a:lnTo>
                  <a:close/>
                </a:path>
              </a:pathLst>
            </a:custGeom>
            <a:solidFill>
              <a:srgbClr val="226292">
                <a:alpha val="8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6"/>
            <p:cNvSpPr/>
            <p:nvPr/>
          </p:nvSpPr>
          <p:spPr>
            <a:xfrm>
              <a:off x="8068764" y="4893733"/>
              <a:ext cx="1094086" cy="1964267"/>
            </a:xfrm>
            <a:custGeom>
              <a:rect b="b" l="l" r="r" t="t"/>
              <a:pathLst>
                <a:path extrusionOk="0" h="3268133" w="1820333">
                  <a:moveTo>
                    <a:pt x="0" y="3268133"/>
                  </a:moveTo>
                  <a:lnTo>
                    <a:pt x="1811866" y="0"/>
                  </a:lnTo>
                  <a:cubicBezTo>
                    <a:pt x="1814688" y="1086555"/>
                    <a:pt x="1817511" y="2173111"/>
                    <a:pt x="1820333" y="3259666"/>
                  </a:cubicBezTo>
                  <a:lnTo>
                    <a:pt x="0" y="3268133"/>
                  </a:lnTo>
                  <a:close/>
                </a:path>
              </a:pathLst>
            </a:cu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6"/>
          <p:cNvSpPr txBox="1"/>
          <p:nvPr>
            <p:ph type="title"/>
          </p:nvPr>
        </p:nvSpPr>
        <p:spPr>
          <a:xfrm>
            <a:off x="672041" y="671971"/>
            <a:ext cx="6997913" cy="1455937"/>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968"/>
              <a:buFont typeface="Trebuchet MS"/>
              <a:buNone/>
              <a:defRPr b="0" i="0" sz="3968"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26"/>
          <p:cNvSpPr txBox="1"/>
          <p:nvPr>
            <p:ph idx="1" type="body"/>
          </p:nvPr>
        </p:nvSpPr>
        <p:spPr>
          <a:xfrm>
            <a:off x="672041" y="2381651"/>
            <a:ext cx="6997914" cy="4277834"/>
          </a:xfrm>
          <a:prstGeom prst="rect">
            <a:avLst/>
          </a:prstGeom>
          <a:noFill/>
          <a:ln>
            <a:noFill/>
          </a:ln>
        </p:spPr>
        <p:txBody>
          <a:bodyPr anchorCtr="0" anchor="t" bIns="45700" lIns="91425" spcFirstLastPara="1" rIns="91425" wrap="square" tIns="45700">
            <a:normAutofit/>
          </a:bodyPr>
          <a:lstStyle>
            <a:lvl1pPr indent="-329387" lvl="0" marL="457200" marR="0" rtl="0" algn="l">
              <a:spcBef>
                <a:spcPts val="1102"/>
              </a:spcBef>
              <a:spcAft>
                <a:spcPts val="0"/>
              </a:spcAft>
              <a:buClr>
                <a:schemeClr val="accent1"/>
              </a:buClr>
              <a:buSzPts val="1587"/>
              <a:buFont typeface="Noto Sans Symbols"/>
              <a:buChar char="►"/>
              <a:defRPr b="0" i="0" sz="1984" u="none" cap="none" strike="noStrike">
                <a:solidFill>
                  <a:srgbClr val="3F3F3F"/>
                </a:solidFill>
                <a:latin typeface="Trebuchet MS"/>
                <a:ea typeface="Trebuchet MS"/>
                <a:cs typeface="Trebuchet MS"/>
                <a:sym typeface="Trebuchet MS"/>
              </a:defRPr>
            </a:lvl1pPr>
            <a:lvl2pPr indent="-318211" lvl="1" marL="914400" marR="0" rtl="0" algn="l">
              <a:spcBef>
                <a:spcPts val="1102"/>
              </a:spcBef>
              <a:spcAft>
                <a:spcPts val="0"/>
              </a:spcAft>
              <a:buClr>
                <a:schemeClr val="accent1"/>
              </a:buClr>
              <a:buSzPts val="1411"/>
              <a:buFont typeface="Noto Sans Symbols"/>
              <a:buChar char="►"/>
              <a:defRPr b="0" i="0" sz="1764" u="none" cap="none" strike="noStrike">
                <a:solidFill>
                  <a:srgbClr val="3F3F3F"/>
                </a:solidFill>
                <a:latin typeface="Trebuchet MS"/>
                <a:ea typeface="Trebuchet MS"/>
                <a:cs typeface="Trebuchet MS"/>
                <a:sym typeface="Trebuchet MS"/>
              </a:defRPr>
            </a:lvl2pPr>
            <a:lvl3pPr indent="-306984" lvl="2" marL="1371600" marR="0" rtl="0" algn="l">
              <a:spcBef>
                <a:spcPts val="1102"/>
              </a:spcBef>
              <a:spcAft>
                <a:spcPts val="0"/>
              </a:spcAft>
              <a:buClr>
                <a:schemeClr val="accent1"/>
              </a:buClr>
              <a:buSzPts val="1234"/>
              <a:buFont typeface="Noto Sans Symbols"/>
              <a:buChar char="►"/>
              <a:defRPr b="0" i="0" sz="1543" u="none" cap="none" strike="noStrike">
                <a:solidFill>
                  <a:srgbClr val="3F3F3F"/>
                </a:solidFill>
                <a:latin typeface="Trebuchet MS"/>
                <a:ea typeface="Trebuchet MS"/>
                <a:cs typeface="Trebuchet MS"/>
                <a:sym typeface="Trebuchet MS"/>
              </a:defRPr>
            </a:lvl3pPr>
            <a:lvl4pPr indent="-295808" lvl="3" marL="1828800" marR="0" rtl="0" algn="l">
              <a:spcBef>
                <a:spcPts val="1102"/>
              </a:spcBef>
              <a:spcAft>
                <a:spcPts val="0"/>
              </a:spcAft>
              <a:buClr>
                <a:schemeClr val="accent1"/>
              </a:buClr>
              <a:buSzPts val="1058"/>
              <a:buFont typeface="Noto Sans Symbols"/>
              <a:buChar char="►"/>
              <a:defRPr b="0" i="0" sz="1323" u="none" cap="none" strike="noStrike">
                <a:solidFill>
                  <a:srgbClr val="3F3F3F"/>
                </a:solidFill>
                <a:latin typeface="Trebuchet MS"/>
                <a:ea typeface="Trebuchet MS"/>
                <a:cs typeface="Trebuchet MS"/>
                <a:sym typeface="Trebuchet MS"/>
              </a:defRPr>
            </a:lvl4pPr>
            <a:lvl5pPr indent="-295808" lvl="4" marL="2286000" marR="0" rtl="0" algn="l">
              <a:spcBef>
                <a:spcPts val="1102"/>
              </a:spcBef>
              <a:spcAft>
                <a:spcPts val="0"/>
              </a:spcAft>
              <a:buClr>
                <a:schemeClr val="accent1"/>
              </a:buClr>
              <a:buSzPts val="1058"/>
              <a:buFont typeface="Noto Sans Symbols"/>
              <a:buChar char="►"/>
              <a:defRPr b="0" i="0" sz="1323" u="none" cap="none" strike="noStrike">
                <a:solidFill>
                  <a:srgbClr val="3F3F3F"/>
                </a:solidFill>
                <a:latin typeface="Trebuchet MS"/>
                <a:ea typeface="Trebuchet MS"/>
                <a:cs typeface="Trebuchet MS"/>
                <a:sym typeface="Trebuchet MS"/>
              </a:defRPr>
            </a:lvl5pPr>
            <a:lvl6pPr indent="-295808" lvl="5" marL="2743200" marR="0" rtl="0" algn="l">
              <a:spcBef>
                <a:spcPts val="1102"/>
              </a:spcBef>
              <a:spcAft>
                <a:spcPts val="0"/>
              </a:spcAft>
              <a:buClr>
                <a:schemeClr val="accent1"/>
              </a:buClr>
              <a:buSzPts val="1058"/>
              <a:buFont typeface="Noto Sans Symbols"/>
              <a:buChar char="►"/>
              <a:defRPr b="0" i="0" sz="1323" u="none" cap="none" strike="noStrike">
                <a:solidFill>
                  <a:srgbClr val="3F3F3F"/>
                </a:solidFill>
                <a:latin typeface="Trebuchet MS"/>
                <a:ea typeface="Trebuchet MS"/>
                <a:cs typeface="Trebuchet MS"/>
                <a:sym typeface="Trebuchet MS"/>
              </a:defRPr>
            </a:lvl6pPr>
            <a:lvl7pPr indent="-295808" lvl="6" marL="3200400" marR="0" rtl="0" algn="l">
              <a:spcBef>
                <a:spcPts val="1102"/>
              </a:spcBef>
              <a:spcAft>
                <a:spcPts val="0"/>
              </a:spcAft>
              <a:buClr>
                <a:schemeClr val="accent1"/>
              </a:buClr>
              <a:buSzPts val="1058"/>
              <a:buFont typeface="Noto Sans Symbols"/>
              <a:buChar char="►"/>
              <a:defRPr b="0" i="0" sz="1323" u="none" cap="none" strike="noStrike">
                <a:solidFill>
                  <a:srgbClr val="3F3F3F"/>
                </a:solidFill>
                <a:latin typeface="Trebuchet MS"/>
                <a:ea typeface="Trebuchet MS"/>
                <a:cs typeface="Trebuchet MS"/>
                <a:sym typeface="Trebuchet MS"/>
              </a:defRPr>
            </a:lvl7pPr>
            <a:lvl8pPr indent="-295808" lvl="7" marL="3657600" marR="0" rtl="0" algn="l">
              <a:spcBef>
                <a:spcPts val="1102"/>
              </a:spcBef>
              <a:spcAft>
                <a:spcPts val="0"/>
              </a:spcAft>
              <a:buClr>
                <a:schemeClr val="accent1"/>
              </a:buClr>
              <a:buSzPts val="1058"/>
              <a:buFont typeface="Noto Sans Symbols"/>
              <a:buChar char="►"/>
              <a:defRPr b="0" i="0" sz="1323" u="none" cap="none" strike="noStrike">
                <a:solidFill>
                  <a:srgbClr val="3F3F3F"/>
                </a:solidFill>
                <a:latin typeface="Trebuchet MS"/>
                <a:ea typeface="Trebuchet MS"/>
                <a:cs typeface="Trebuchet MS"/>
                <a:sym typeface="Trebuchet MS"/>
              </a:defRPr>
            </a:lvl8pPr>
            <a:lvl9pPr indent="-295808" lvl="8" marL="4114800" marR="0" rtl="0" algn="l">
              <a:spcBef>
                <a:spcPts val="1102"/>
              </a:spcBef>
              <a:spcAft>
                <a:spcPts val="0"/>
              </a:spcAft>
              <a:buClr>
                <a:schemeClr val="accent1"/>
              </a:buClr>
              <a:buSzPts val="1058"/>
              <a:buFont typeface="Noto Sans Symbols"/>
              <a:buChar char="►"/>
              <a:defRPr b="0" i="0" sz="1323" u="none" cap="none" strike="noStrike">
                <a:solidFill>
                  <a:srgbClr val="3F3F3F"/>
                </a:solidFill>
                <a:latin typeface="Trebuchet MS"/>
                <a:ea typeface="Trebuchet MS"/>
                <a:cs typeface="Trebuchet MS"/>
                <a:sym typeface="Trebuchet MS"/>
              </a:defRPr>
            </a:lvl9pPr>
          </a:lstStyle>
          <a:p/>
        </p:txBody>
      </p:sp>
      <p:sp>
        <p:nvSpPr>
          <p:cNvPr id="19" name="Google Shape;19;p26"/>
          <p:cNvSpPr txBox="1"/>
          <p:nvPr>
            <p:ph idx="10" type="dt"/>
          </p:nvPr>
        </p:nvSpPr>
        <p:spPr>
          <a:xfrm>
            <a:off x="5958922" y="6659484"/>
            <a:ext cx="754208" cy="402483"/>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92"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26"/>
          <p:cNvSpPr txBox="1"/>
          <p:nvPr>
            <p:ph idx="11" type="ftr"/>
          </p:nvPr>
        </p:nvSpPr>
        <p:spPr>
          <a:xfrm>
            <a:off x="672041" y="6659484"/>
            <a:ext cx="5096507" cy="402483"/>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92"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26"/>
          <p:cNvSpPr txBox="1"/>
          <p:nvPr>
            <p:ph idx="12" type="sldNum"/>
          </p:nvPr>
        </p:nvSpPr>
        <p:spPr>
          <a:xfrm>
            <a:off x="7104808" y="6659484"/>
            <a:ext cx="565148" cy="40248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accent1"/>
              </a:buClr>
              <a:buSzPts val="992"/>
              <a:buFont typeface="Trebuchet MS"/>
              <a:buNone/>
              <a:defRPr b="0" i="0" sz="992" u="none" cap="none" strike="noStrike">
                <a:solidFill>
                  <a:schemeClr val="accent1"/>
                </a:solidFill>
                <a:latin typeface="Trebuchet MS"/>
                <a:ea typeface="Trebuchet MS"/>
                <a:cs typeface="Trebuchet MS"/>
                <a:sym typeface="Trebuchet MS"/>
              </a:defRPr>
            </a:lvl1pPr>
            <a:lvl2pPr indent="0" lvl="1" marL="0" marR="0" rtl="0" algn="r">
              <a:spcBef>
                <a:spcPts val="0"/>
              </a:spcBef>
              <a:spcAft>
                <a:spcPts val="0"/>
              </a:spcAft>
              <a:buClr>
                <a:schemeClr val="accent1"/>
              </a:buClr>
              <a:buSzPts val="992"/>
              <a:buFont typeface="Trebuchet MS"/>
              <a:buNone/>
              <a:defRPr b="0" i="0" sz="992" u="none" cap="none" strike="noStrike">
                <a:solidFill>
                  <a:schemeClr val="accent1"/>
                </a:solidFill>
                <a:latin typeface="Trebuchet MS"/>
                <a:ea typeface="Trebuchet MS"/>
                <a:cs typeface="Trebuchet MS"/>
                <a:sym typeface="Trebuchet MS"/>
              </a:defRPr>
            </a:lvl2pPr>
            <a:lvl3pPr indent="0" lvl="2" marL="0" marR="0" rtl="0" algn="r">
              <a:spcBef>
                <a:spcPts val="0"/>
              </a:spcBef>
              <a:spcAft>
                <a:spcPts val="0"/>
              </a:spcAft>
              <a:buClr>
                <a:schemeClr val="accent1"/>
              </a:buClr>
              <a:buSzPts val="992"/>
              <a:buFont typeface="Trebuchet MS"/>
              <a:buNone/>
              <a:defRPr b="0" i="0" sz="992" u="none" cap="none" strike="noStrike">
                <a:solidFill>
                  <a:schemeClr val="accent1"/>
                </a:solidFill>
                <a:latin typeface="Trebuchet MS"/>
                <a:ea typeface="Trebuchet MS"/>
                <a:cs typeface="Trebuchet MS"/>
                <a:sym typeface="Trebuchet MS"/>
              </a:defRPr>
            </a:lvl3pPr>
            <a:lvl4pPr indent="0" lvl="3" marL="0" marR="0" rtl="0" algn="r">
              <a:spcBef>
                <a:spcPts val="0"/>
              </a:spcBef>
              <a:spcAft>
                <a:spcPts val="0"/>
              </a:spcAft>
              <a:buClr>
                <a:schemeClr val="accent1"/>
              </a:buClr>
              <a:buSzPts val="992"/>
              <a:buFont typeface="Trebuchet MS"/>
              <a:buNone/>
              <a:defRPr b="0" i="0" sz="992" u="none" cap="none" strike="noStrike">
                <a:solidFill>
                  <a:schemeClr val="accent1"/>
                </a:solidFill>
                <a:latin typeface="Trebuchet MS"/>
                <a:ea typeface="Trebuchet MS"/>
                <a:cs typeface="Trebuchet MS"/>
                <a:sym typeface="Trebuchet MS"/>
              </a:defRPr>
            </a:lvl4pPr>
            <a:lvl5pPr indent="0" lvl="4" marL="0" marR="0" rtl="0" algn="r">
              <a:spcBef>
                <a:spcPts val="0"/>
              </a:spcBef>
              <a:spcAft>
                <a:spcPts val="0"/>
              </a:spcAft>
              <a:buClr>
                <a:schemeClr val="accent1"/>
              </a:buClr>
              <a:buSzPts val="992"/>
              <a:buFont typeface="Trebuchet MS"/>
              <a:buNone/>
              <a:defRPr b="0" i="0" sz="992" u="none" cap="none" strike="noStrike">
                <a:solidFill>
                  <a:schemeClr val="accent1"/>
                </a:solidFill>
                <a:latin typeface="Trebuchet MS"/>
                <a:ea typeface="Trebuchet MS"/>
                <a:cs typeface="Trebuchet MS"/>
                <a:sym typeface="Trebuchet MS"/>
              </a:defRPr>
            </a:lvl5pPr>
            <a:lvl6pPr indent="0" lvl="5" marL="0" marR="0" rtl="0" algn="r">
              <a:spcBef>
                <a:spcPts val="0"/>
              </a:spcBef>
              <a:spcAft>
                <a:spcPts val="0"/>
              </a:spcAft>
              <a:buClr>
                <a:schemeClr val="accent1"/>
              </a:buClr>
              <a:buSzPts val="992"/>
              <a:buFont typeface="Trebuchet MS"/>
              <a:buNone/>
              <a:defRPr b="0" i="0" sz="992" u="none" cap="none" strike="noStrike">
                <a:solidFill>
                  <a:schemeClr val="accent1"/>
                </a:solidFill>
                <a:latin typeface="Trebuchet MS"/>
                <a:ea typeface="Trebuchet MS"/>
                <a:cs typeface="Trebuchet MS"/>
                <a:sym typeface="Trebuchet MS"/>
              </a:defRPr>
            </a:lvl6pPr>
            <a:lvl7pPr indent="0" lvl="6" marL="0" marR="0" rtl="0" algn="r">
              <a:spcBef>
                <a:spcPts val="0"/>
              </a:spcBef>
              <a:spcAft>
                <a:spcPts val="0"/>
              </a:spcAft>
              <a:buClr>
                <a:schemeClr val="accent1"/>
              </a:buClr>
              <a:buSzPts val="992"/>
              <a:buFont typeface="Trebuchet MS"/>
              <a:buNone/>
              <a:defRPr b="0" i="0" sz="992" u="none" cap="none" strike="noStrike">
                <a:solidFill>
                  <a:schemeClr val="accent1"/>
                </a:solidFill>
                <a:latin typeface="Trebuchet MS"/>
                <a:ea typeface="Trebuchet MS"/>
                <a:cs typeface="Trebuchet MS"/>
                <a:sym typeface="Trebuchet MS"/>
              </a:defRPr>
            </a:lvl7pPr>
            <a:lvl8pPr indent="0" lvl="7" marL="0" marR="0" rtl="0" algn="r">
              <a:spcBef>
                <a:spcPts val="0"/>
              </a:spcBef>
              <a:spcAft>
                <a:spcPts val="0"/>
              </a:spcAft>
              <a:buClr>
                <a:schemeClr val="accent1"/>
              </a:buClr>
              <a:buSzPts val="992"/>
              <a:buFont typeface="Trebuchet MS"/>
              <a:buNone/>
              <a:defRPr b="0" i="0" sz="992" u="none" cap="none" strike="noStrike">
                <a:solidFill>
                  <a:schemeClr val="accent1"/>
                </a:solidFill>
                <a:latin typeface="Trebuchet MS"/>
                <a:ea typeface="Trebuchet MS"/>
                <a:cs typeface="Trebuchet MS"/>
                <a:sym typeface="Trebuchet MS"/>
              </a:defRPr>
            </a:lvl8pPr>
            <a:lvl9pPr indent="0" lvl="8" marL="0" marR="0" rtl="0" algn="r">
              <a:spcBef>
                <a:spcPts val="0"/>
              </a:spcBef>
              <a:spcAft>
                <a:spcPts val="0"/>
              </a:spcAft>
              <a:buClr>
                <a:schemeClr val="accent1"/>
              </a:buClr>
              <a:buSzPts val="992"/>
              <a:buFont typeface="Trebuchet MS"/>
              <a:buNone/>
              <a:defRPr b="0" i="0" sz="992"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jp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3.png"/><Relationship Id="rId4" Type="http://schemas.openxmlformats.org/officeDocument/2006/relationships/image" Target="../media/image3.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
          <p:cNvSpPr txBox="1"/>
          <p:nvPr/>
        </p:nvSpPr>
        <p:spPr>
          <a:xfrm>
            <a:off x="-533050" y="2087280"/>
            <a:ext cx="10367640" cy="126216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rgbClr val="3399FF"/>
                </a:solidFill>
                <a:latin typeface="Arial"/>
                <a:ea typeface="Arial"/>
                <a:cs typeface="Arial"/>
                <a:sym typeface="Arial"/>
              </a:rPr>
              <a:t>Clínica</a:t>
            </a:r>
            <a:r>
              <a:rPr b="1" i="0" lang="en-US" sz="5400" u="none" cap="none" strike="noStrike">
                <a:solidFill>
                  <a:srgbClr val="3399FF"/>
                </a:solidFill>
                <a:latin typeface="Arial"/>
                <a:ea typeface="Arial"/>
                <a:cs typeface="Arial"/>
                <a:sym typeface="Arial"/>
              </a:rPr>
              <a:t> </a:t>
            </a:r>
            <a:r>
              <a:rPr b="0" i="0" lang="en-US" sz="5400" u="none" cap="none" strike="noStrike">
                <a:solidFill>
                  <a:srgbClr val="3399FF"/>
                </a:solidFill>
                <a:latin typeface="Arial"/>
                <a:ea typeface="Arial"/>
                <a:cs typeface="Arial"/>
                <a:sym typeface="Arial"/>
              </a:rPr>
              <a:t>Alicante</a:t>
            </a:r>
            <a:endParaRPr b="0" i="0" sz="5400" u="none" cap="none" strike="noStrike">
              <a:solidFill>
                <a:srgbClr val="000000"/>
              </a:solidFill>
              <a:latin typeface="Arial"/>
              <a:ea typeface="Arial"/>
              <a:cs typeface="Arial"/>
              <a:sym typeface="Arial"/>
            </a:endParaRPr>
          </a:p>
        </p:txBody>
      </p:sp>
      <p:sp>
        <p:nvSpPr>
          <p:cNvPr id="147" name="Google Shape;147;p1"/>
          <p:cNvSpPr txBox="1"/>
          <p:nvPr/>
        </p:nvSpPr>
        <p:spPr>
          <a:xfrm>
            <a:off x="1008312" y="3793586"/>
            <a:ext cx="8064000" cy="486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Software específico para Clínica </a:t>
            </a:r>
            <a:r>
              <a:rPr b="1" i="0" lang="en-US" sz="2600" u="none" cap="none" strike="noStrike">
                <a:solidFill>
                  <a:srgbClr val="000000"/>
                </a:solidFill>
                <a:latin typeface="Arial"/>
                <a:ea typeface="Arial"/>
                <a:cs typeface="Arial"/>
                <a:sym typeface="Arial"/>
              </a:rPr>
              <a:t>Alicante</a:t>
            </a:r>
            <a:endParaRPr b="0" i="0" sz="2600" u="none" cap="none" strike="noStrike">
              <a:solidFill>
                <a:srgbClr val="000000"/>
              </a:solidFill>
              <a:latin typeface="Arial"/>
              <a:ea typeface="Arial"/>
              <a:cs typeface="Arial"/>
              <a:sym typeface="Arial"/>
            </a:endParaRPr>
          </a:p>
        </p:txBody>
      </p:sp>
      <p:pic>
        <p:nvPicPr>
          <p:cNvPr id="148" name="Google Shape;148;p1"/>
          <p:cNvPicPr preferRelativeResize="0"/>
          <p:nvPr/>
        </p:nvPicPr>
        <p:blipFill rotWithShape="1">
          <a:blip r:embed="rId3">
            <a:alphaModFix/>
          </a:blip>
          <a:srcRect b="0" l="0" r="0" t="0"/>
          <a:stretch/>
        </p:blipFill>
        <p:spPr>
          <a:xfrm>
            <a:off x="702549" y="1870560"/>
            <a:ext cx="1368000" cy="1695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6" name="Shape 256"/>
        <p:cNvGrpSpPr/>
        <p:nvPr/>
      </p:nvGrpSpPr>
      <p:grpSpPr>
        <a:xfrm>
          <a:off x="0" y="0"/>
          <a:ext cx="0" cy="0"/>
          <a:chOff x="0" y="0"/>
          <a:chExt cx="0" cy="0"/>
        </a:xfrm>
      </p:grpSpPr>
      <p:sp>
        <p:nvSpPr>
          <p:cNvPr id="257" name="Google Shape;257;g583eaefca9_0_12"/>
          <p:cNvSpPr txBox="1"/>
          <p:nvPr/>
        </p:nvSpPr>
        <p:spPr>
          <a:xfrm>
            <a:off x="612657" y="43013"/>
            <a:ext cx="6852600" cy="1209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600"/>
              </a:spcAft>
              <a:buNone/>
            </a:pPr>
            <a:r>
              <a:rPr b="1" i="0" lang="en-US" sz="4600" u="none" cap="none" strike="noStrike">
                <a:solidFill>
                  <a:schemeClr val="accent1"/>
                </a:solidFill>
                <a:latin typeface="Trebuchet MS"/>
                <a:ea typeface="Trebuchet MS"/>
                <a:cs typeface="Trebuchet MS"/>
                <a:sym typeface="Trebuchet MS"/>
              </a:rPr>
              <a:t>Parte pública</a:t>
            </a:r>
            <a:endParaRPr b="0" i="0" sz="4600" u="none" cap="none" strike="noStrike">
              <a:solidFill>
                <a:schemeClr val="accent1"/>
              </a:solidFill>
              <a:latin typeface="Trebuchet MS"/>
              <a:ea typeface="Trebuchet MS"/>
              <a:cs typeface="Trebuchet MS"/>
              <a:sym typeface="Trebuchet MS"/>
            </a:endParaRPr>
          </a:p>
        </p:txBody>
      </p:sp>
      <p:sp>
        <p:nvSpPr>
          <p:cNvPr id="258" name="Google Shape;258;g583eaefca9_0_12"/>
          <p:cNvSpPr txBox="1"/>
          <p:nvPr/>
        </p:nvSpPr>
        <p:spPr>
          <a:xfrm>
            <a:off x="798582" y="205346"/>
            <a:ext cx="8856000" cy="602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259" name="Google Shape;259;g583eaefca9_0_12"/>
          <p:cNvPicPr preferRelativeResize="0"/>
          <p:nvPr/>
        </p:nvPicPr>
        <p:blipFill rotWithShape="1">
          <a:blip r:embed="rId3">
            <a:alphaModFix/>
          </a:blip>
          <a:srcRect b="6445" l="0" r="0" t="0"/>
          <a:stretch/>
        </p:blipFill>
        <p:spPr>
          <a:xfrm>
            <a:off x="558058" y="1734960"/>
            <a:ext cx="7382285" cy="4667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3" name="Shape 263"/>
        <p:cNvGrpSpPr/>
        <p:nvPr/>
      </p:nvGrpSpPr>
      <p:grpSpPr>
        <a:xfrm>
          <a:off x="0" y="0"/>
          <a:ext cx="0" cy="0"/>
          <a:chOff x="0" y="0"/>
          <a:chExt cx="0" cy="0"/>
        </a:xfrm>
      </p:grpSpPr>
      <p:grpSp>
        <p:nvGrpSpPr>
          <p:cNvPr id="264" name="Google Shape;264;p9"/>
          <p:cNvGrpSpPr/>
          <p:nvPr/>
        </p:nvGrpSpPr>
        <p:grpSpPr>
          <a:xfrm>
            <a:off x="0" y="-9333"/>
            <a:ext cx="10080621" cy="7569009"/>
            <a:chOff x="0" y="-8467"/>
            <a:chExt cx="12192000" cy="6866467"/>
          </a:xfrm>
        </p:grpSpPr>
        <p:sp>
          <p:nvSpPr>
            <p:cNvPr id="265" name="Google Shape;265;p9"/>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66" name="Google Shape;266;p9"/>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67" name="Google Shape;267;p9"/>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68" name="Google Shape;268;p9"/>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69" name="Google Shape;269;p9"/>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70" name="Google Shape;270;p9"/>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9"/>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272" name="Google Shape;272;p9"/>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273" name="Google Shape;273;p9"/>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274" name="Google Shape;274;p9"/>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 name="Google Shape;275;p9"/>
          <p:cNvSpPr/>
          <p:nvPr/>
        </p:nvSpPr>
        <p:spPr>
          <a:xfrm>
            <a:off x="0" y="0"/>
            <a:ext cx="10080625" cy="756900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76" name="Google Shape;276;p9"/>
          <p:cNvSpPr/>
          <p:nvPr/>
        </p:nvSpPr>
        <p:spPr>
          <a:xfrm rot="10800000">
            <a:off x="0" y="0"/>
            <a:ext cx="696677" cy="6245885"/>
          </a:xfrm>
          <a:prstGeom prst="triangle">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9"/>
          <p:cNvSpPr/>
          <p:nvPr/>
        </p:nvSpPr>
        <p:spPr>
          <a:xfrm>
            <a:off x="6398397" y="4209152"/>
            <a:ext cx="3679603" cy="3350523"/>
          </a:xfrm>
          <a:prstGeom prst="triangle">
            <a:avLst>
              <a:gd fmla="val 100000" name="adj"/>
            </a:avLst>
          </a:prstGeom>
          <a:solidFill>
            <a:srgbClr val="16B0E3">
              <a:alpha val="8784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8" name="Google Shape;278;p9"/>
          <p:cNvCxnSpPr/>
          <p:nvPr/>
        </p:nvCxnSpPr>
        <p:spPr>
          <a:xfrm>
            <a:off x="8379519" y="0"/>
            <a:ext cx="1428089" cy="7559675"/>
          </a:xfrm>
          <a:prstGeom prst="straightConnector1">
            <a:avLst/>
          </a:prstGeom>
          <a:noFill/>
          <a:ln cap="sq" cmpd="sng" w="15875">
            <a:solidFill>
              <a:schemeClr val="accent2"/>
            </a:solidFill>
            <a:prstDash val="solid"/>
            <a:bevel/>
            <a:headEnd len="sm" w="sm" type="none"/>
            <a:tailEnd len="sm" w="sm" type="none"/>
          </a:ln>
        </p:spPr>
      </p:cxnSp>
      <p:cxnSp>
        <p:nvCxnSpPr>
          <p:cNvPr id="279" name="Google Shape;279;p9"/>
          <p:cNvCxnSpPr/>
          <p:nvPr/>
        </p:nvCxnSpPr>
        <p:spPr>
          <a:xfrm flipH="1">
            <a:off x="6139380" y="4058076"/>
            <a:ext cx="3938619" cy="3501599"/>
          </a:xfrm>
          <a:prstGeom prst="straightConnector1">
            <a:avLst/>
          </a:prstGeom>
          <a:noFill/>
          <a:ln cap="flat" cmpd="sng" w="15875">
            <a:solidFill>
              <a:schemeClr val="accent1"/>
            </a:solidFill>
            <a:prstDash val="solid"/>
            <a:round/>
            <a:headEnd len="sm" w="sm" type="none"/>
            <a:tailEnd len="sm" w="sm" type="none"/>
          </a:ln>
        </p:spPr>
      </p:cxnSp>
      <p:sp>
        <p:nvSpPr>
          <p:cNvPr id="280" name="Google Shape;280;p9"/>
          <p:cNvSpPr txBox="1"/>
          <p:nvPr/>
        </p:nvSpPr>
        <p:spPr>
          <a:xfrm>
            <a:off x="1246077" y="1539933"/>
            <a:ext cx="6421881" cy="2925363"/>
          </a:xfrm>
          <a:prstGeom prst="rect">
            <a:avLst/>
          </a:prstGeom>
          <a:noFill/>
          <a:ln>
            <a:noFill/>
          </a:ln>
        </p:spPr>
        <p:txBody>
          <a:bodyPr anchorCtr="0" anchor="b" bIns="45700" lIns="91425" spcFirstLastPara="1" rIns="91425" wrap="square" tIns="45700">
            <a:normAutofit/>
          </a:bodyPr>
          <a:lstStyle/>
          <a:p>
            <a:pPr indent="0" lvl="0" marL="0" marR="0" rtl="0" algn="r">
              <a:spcBef>
                <a:spcPts val="0"/>
              </a:spcBef>
              <a:spcAft>
                <a:spcPts val="600"/>
              </a:spcAft>
              <a:buNone/>
            </a:pPr>
            <a:r>
              <a:rPr b="1" i="0" lang="en-US" sz="5400" u="none" cap="none" strike="noStrike">
                <a:solidFill>
                  <a:schemeClr val="accent1"/>
                </a:solidFill>
                <a:latin typeface="Trebuchet MS"/>
                <a:ea typeface="Trebuchet MS"/>
                <a:cs typeface="Trebuchet MS"/>
                <a:sym typeface="Trebuchet MS"/>
              </a:rPr>
              <a:t>ROLES</a:t>
            </a:r>
            <a:endParaRPr b="0" i="0" sz="5400" u="none" cap="none" strike="noStrike">
              <a:solidFill>
                <a:schemeClr val="accent1"/>
              </a:solidFill>
              <a:latin typeface="Trebuchet MS"/>
              <a:ea typeface="Trebuchet MS"/>
              <a:cs typeface="Trebuchet MS"/>
              <a:sym typeface="Trebuchet MS"/>
            </a:endParaRPr>
          </a:p>
        </p:txBody>
      </p:sp>
      <p:sp>
        <p:nvSpPr>
          <p:cNvPr id="281" name="Google Shape;281;p9"/>
          <p:cNvSpPr/>
          <p:nvPr/>
        </p:nvSpPr>
        <p:spPr>
          <a:xfrm>
            <a:off x="8620158" y="0"/>
            <a:ext cx="1460467" cy="7559675"/>
          </a:xfrm>
          <a:custGeom>
            <a:rect b="b" l="l" r="r" t="t"/>
            <a:pathLst>
              <a:path extrusionOk="0" h="6866467" w="2858013">
                <a:moveTo>
                  <a:pt x="0" y="0"/>
                </a:moveTo>
                <a:lnTo>
                  <a:pt x="2858013" y="0"/>
                </a:lnTo>
                <a:lnTo>
                  <a:pt x="2858013" y="6866467"/>
                </a:lnTo>
                <a:lnTo>
                  <a:pt x="2473942" y="6866467"/>
                </a:lnTo>
                <a:lnTo>
                  <a:pt x="0" y="0"/>
                </a:lnTo>
                <a:close/>
              </a:path>
            </a:pathLst>
          </a:custGeom>
          <a:solidFill>
            <a:schemeClr val="accent2"/>
          </a:solidFill>
          <a:ln>
            <a:noFill/>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5" name="Shape 285"/>
        <p:cNvGrpSpPr/>
        <p:nvPr/>
      </p:nvGrpSpPr>
      <p:grpSpPr>
        <a:xfrm>
          <a:off x="0" y="0"/>
          <a:ext cx="0" cy="0"/>
          <a:chOff x="0" y="0"/>
          <a:chExt cx="0" cy="0"/>
        </a:xfrm>
      </p:grpSpPr>
      <p:grpSp>
        <p:nvGrpSpPr>
          <p:cNvPr id="286" name="Google Shape;286;p10"/>
          <p:cNvGrpSpPr/>
          <p:nvPr/>
        </p:nvGrpSpPr>
        <p:grpSpPr>
          <a:xfrm>
            <a:off x="0" y="-9333"/>
            <a:ext cx="10080621" cy="7569009"/>
            <a:chOff x="0" y="-8467"/>
            <a:chExt cx="12192000" cy="6866467"/>
          </a:xfrm>
        </p:grpSpPr>
        <p:sp>
          <p:nvSpPr>
            <p:cNvPr id="287" name="Google Shape;287;p10"/>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88" name="Google Shape;288;p10"/>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89" name="Google Shape;289;p10"/>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90" name="Google Shape;290;p1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91" name="Google Shape;291;p1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2" name="Google Shape;292;p10"/>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294" name="Google Shape;294;p1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295" name="Google Shape;295;p1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296" name="Google Shape;296;p10"/>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10"/>
          <p:cNvSpPr txBox="1"/>
          <p:nvPr/>
        </p:nvSpPr>
        <p:spPr>
          <a:xfrm>
            <a:off x="-447699" y="-68788"/>
            <a:ext cx="6852735" cy="1208485"/>
          </a:xfrm>
          <a:prstGeom prst="rect">
            <a:avLst/>
          </a:prstGeom>
          <a:noFill/>
          <a:ln>
            <a:noFill/>
          </a:ln>
        </p:spPr>
        <p:txBody>
          <a:bodyPr anchorCtr="0" anchor="b" bIns="45700" lIns="91425" spcFirstLastPara="1" rIns="91425" wrap="square" tIns="45700">
            <a:normAutofit/>
          </a:bodyPr>
          <a:lstStyle/>
          <a:p>
            <a:pPr indent="0" lvl="0" marL="0" marR="0" rtl="0" algn="ctr">
              <a:spcBef>
                <a:spcPts val="0"/>
              </a:spcBef>
              <a:spcAft>
                <a:spcPts val="600"/>
              </a:spcAft>
              <a:buNone/>
            </a:pPr>
            <a:r>
              <a:rPr b="1" i="0" lang="en-US" sz="4600" u="none" cap="none" strike="noStrike">
                <a:solidFill>
                  <a:schemeClr val="accent1"/>
                </a:solidFill>
                <a:latin typeface="Trebuchet MS"/>
                <a:ea typeface="Trebuchet MS"/>
                <a:cs typeface="Trebuchet MS"/>
                <a:sym typeface="Trebuchet MS"/>
              </a:rPr>
              <a:t>Administrador</a:t>
            </a:r>
            <a:endParaRPr b="0" i="0" sz="4600" u="none" cap="none" strike="noStrike">
              <a:solidFill>
                <a:schemeClr val="accent1"/>
              </a:solidFill>
              <a:latin typeface="Trebuchet MS"/>
              <a:ea typeface="Trebuchet MS"/>
              <a:cs typeface="Trebuchet MS"/>
              <a:sym typeface="Trebuchet MS"/>
            </a:endParaRPr>
          </a:p>
        </p:txBody>
      </p:sp>
      <p:pic>
        <p:nvPicPr>
          <p:cNvPr id="298" name="Google Shape;298;p10"/>
          <p:cNvPicPr preferRelativeResize="0"/>
          <p:nvPr/>
        </p:nvPicPr>
        <p:blipFill rotWithShape="1">
          <a:blip r:embed="rId3">
            <a:alphaModFix/>
          </a:blip>
          <a:srcRect b="0" l="0" r="0" t="0"/>
          <a:stretch/>
        </p:blipFill>
        <p:spPr>
          <a:xfrm>
            <a:off x="575079" y="1628135"/>
            <a:ext cx="7419104" cy="4838860"/>
          </a:xfrm>
          <a:prstGeom prst="rect">
            <a:avLst/>
          </a:prstGeom>
          <a:noFill/>
          <a:ln>
            <a:noFill/>
          </a:ln>
        </p:spPr>
      </p:pic>
      <p:sp>
        <p:nvSpPr>
          <p:cNvPr id="299" name="Google Shape;299;p10"/>
          <p:cNvSpPr txBox="1"/>
          <p:nvPr/>
        </p:nvSpPr>
        <p:spPr>
          <a:xfrm>
            <a:off x="648000" y="1597680"/>
            <a:ext cx="8856000" cy="602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3" name="Shape 303"/>
        <p:cNvGrpSpPr/>
        <p:nvPr/>
      </p:nvGrpSpPr>
      <p:grpSpPr>
        <a:xfrm>
          <a:off x="0" y="0"/>
          <a:ext cx="0" cy="0"/>
          <a:chOff x="0" y="0"/>
          <a:chExt cx="0" cy="0"/>
        </a:xfrm>
      </p:grpSpPr>
      <p:grpSp>
        <p:nvGrpSpPr>
          <p:cNvPr id="304" name="Google Shape;304;p11"/>
          <p:cNvGrpSpPr/>
          <p:nvPr/>
        </p:nvGrpSpPr>
        <p:grpSpPr>
          <a:xfrm>
            <a:off x="0" y="-9333"/>
            <a:ext cx="10080621" cy="7569009"/>
            <a:chOff x="0" y="-8467"/>
            <a:chExt cx="12192000" cy="6866467"/>
          </a:xfrm>
        </p:grpSpPr>
        <p:sp>
          <p:nvSpPr>
            <p:cNvPr id="305" name="Google Shape;305;p11"/>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306" name="Google Shape;306;p1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307" name="Google Shape;307;p1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308" name="Google Shape;308;p1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09" name="Google Shape;309;p1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10" name="Google Shape;310;p11"/>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12" name="Google Shape;312;p1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13" name="Google Shape;313;p1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14" name="Google Shape;314;p11"/>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11"/>
          <p:cNvSpPr txBox="1"/>
          <p:nvPr/>
        </p:nvSpPr>
        <p:spPr>
          <a:xfrm>
            <a:off x="-1249866" y="-47767"/>
            <a:ext cx="6852735" cy="1208485"/>
          </a:xfrm>
          <a:prstGeom prst="rect">
            <a:avLst/>
          </a:prstGeom>
          <a:noFill/>
          <a:ln>
            <a:noFill/>
          </a:ln>
        </p:spPr>
        <p:txBody>
          <a:bodyPr anchorCtr="0" anchor="b" bIns="45700" lIns="91425" spcFirstLastPara="1" rIns="91425" wrap="square" tIns="45700">
            <a:normAutofit/>
          </a:bodyPr>
          <a:lstStyle/>
          <a:p>
            <a:pPr indent="0" lvl="0" marL="0" marR="0" rtl="0" algn="ctr">
              <a:spcBef>
                <a:spcPts val="0"/>
              </a:spcBef>
              <a:spcAft>
                <a:spcPts val="600"/>
              </a:spcAft>
              <a:buNone/>
            </a:pPr>
            <a:r>
              <a:rPr b="1" i="0" lang="en-US" sz="4600" u="none" cap="none" strike="noStrike">
                <a:solidFill>
                  <a:schemeClr val="accent1"/>
                </a:solidFill>
                <a:latin typeface="Trebuchet MS"/>
                <a:ea typeface="Trebuchet MS"/>
                <a:cs typeface="Trebuchet MS"/>
                <a:sym typeface="Trebuchet MS"/>
              </a:rPr>
              <a:t>Paciente</a:t>
            </a:r>
            <a:endParaRPr b="0" i="0" sz="4600" u="none" cap="none" strike="noStrike">
              <a:solidFill>
                <a:schemeClr val="accent1"/>
              </a:solidFill>
              <a:latin typeface="Trebuchet MS"/>
              <a:ea typeface="Trebuchet MS"/>
              <a:cs typeface="Trebuchet MS"/>
              <a:sym typeface="Trebuchet MS"/>
            </a:endParaRPr>
          </a:p>
        </p:txBody>
      </p:sp>
      <p:pic>
        <p:nvPicPr>
          <p:cNvPr id="316" name="Google Shape;316;p11"/>
          <p:cNvPicPr preferRelativeResize="0"/>
          <p:nvPr/>
        </p:nvPicPr>
        <p:blipFill rotWithShape="1">
          <a:blip r:embed="rId3">
            <a:alphaModFix/>
          </a:blip>
          <a:srcRect b="0" l="0" r="0" t="0"/>
          <a:stretch/>
        </p:blipFill>
        <p:spPr>
          <a:xfrm>
            <a:off x="567538" y="1512903"/>
            <a:ext cx="7356158" cy="5090345"/>
          </a:xfrm>
          <a:prstGeom prst="rect">
            <a:avLst/>
          </a:prstGeom>
          <a:noFill/>
          <a:ln>
            <a:noFill/>
          </a:ln>
        </p:spPr>
      </p:pic>
      <p:sp>
        <p:nvSpPr>
          <p:cNvPr id="317" name="Google Shape;317;p11"/>
          <p:cNvSpPr txBox="1"/>
          <p:nvPr/>
        </p:nvSpPr>
        <p:spPr>
          <a:xfrm>
            <a:off x="648000" y="1597680"/>
            <a:ext cx="8856000" cy="602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21" name="Shape 321"/>
        <p:cNvGrpSpPr/>
        <p:nvPr/>
      </p:nvGrpSpPr>
      <p:grpSpPr>
        <a:xfrm>
          <a:off x="0" y="0"/>
          <a:ext cx="0" cy="0"/>
          <a:chOff x="0" y="0"/>
          <a:chExt cx="0" cy="0"/>
        </a:xfrm>
      </p:grpSpPr>
      <p:grpSp>
        <p:nvGrpSpPr>
          <p:cNvPr id="322" name="Google Shape;322;g583eaefca9_0_19"/>
          <p:cNvGrpSpPr/>
          <p:nvPr/>
        </p:nvGrpSpPr>
        <p:grpSpPr>
          <a:xfrm>
            <a:off x="0" y="-9333"/>
            <a:ext cx="10080455" cy="7569031"/>
            <a:chOff x="0" y="-8467"/>
            <a:chExt cx="12192133" cy="6866580"/>
          </a:xfrm>
        </p:grpSpPr>
        <p:sp>
          <p:nvSpPr>
            <p:cNvPr id="323" name="Google Shape;323;g583eaefca9_0_19"/>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0"/>
              </a:schemeClr>
            </a:solidFill>
            <a:ln>
              <a:noFill/>
            </a:ln>
          </p:spPr>
        </p:sp>
        <p:cxnSp>
          <p:nvCxnSpPr>
            <p:cNvPr id="324" name="Google Shape;324;g583eaefca9_0_19"/>
            <p:cNvCxnSpPr/>
            <p:nvPr/>
          </p:nvCxnSpPr>
          <p:spPr>
            <a:xfrm>
              <a:off x="9371012" y="0"/>
              <a:ext cx="1219200" cy="6858000"/>
            </a:xfrm>
            <a:prstGeom prst="straightConnector1">
              <a:avLst/>
            </a:prstGeom>
            <a:noFill/>
            <a:ln cap="flat" cmpd="sng" w="9525">
              <a:solidFill>
                <a:schemeClr val="accent1">
                  <a:alpha val="69800"/>
                </a:schemeClr>
              </a:solidFill>
              <a:prstDash val="solid"/>
              <a:round/>
              <a:headEnd len="sm" w="sm" type="none"/>
              <a:tailEnd len="sm" w="sm" type="none"/>
            </a:ln>
          </p:spPr>
        </p:cxnSp>
        <p:cxnSp>
          <p:nvCxnSpPr>
            <p:cNvPr id="325" name="Google Shape;325;g583eaefca9_0_19"/>
            <p:cNvCxnSpPr/>
            <p:nvPr/>
          </p:nvCxnSpPr>
          <p:spPr>
            <a:xfrm flipH="1">
              <a:off x="7425125" y="3681413"/>
              <a:ext cx="4763700" cy="3176700"/>
            </a:xfrm>
            <a:prstGeom prst="straightConnector1">
              <a:avLst/>
            </a:prstGeom>
            <a:noFill/>
            <a:ln cap="flat" cmpd="sng" w="9525">
              <a:solidFill>
                <a:schemeClr val="accent1">
                  <a:alpha val="69800"/>
                </a:schemeClr>
              </a:solidFill>
              <a:prstDash val="solid"/>
              <a:round/>
              <a:headEnd len="sm" w="sm" type="none"/>
              <a:tailEnd len="sm" w="sm" type="none"/>
            </a:ln>
          </p:spPr>
        </p:cxnSp>
        <p:sp>
          <p:nvSpPr>
            <p:cNvPr id="326" name="Google Shape;326;g583eaefca9_0_19"/>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90"/>
              </a:schemeClr>
            </a:solidFill>
            <a:ln>
              <a:noFill/>
            </a:ln>
          </p:spPr>
        </p:sp>
        <p:sp>
          <p:nvSpPr>
            <p:cNvPr id="327" name="Google Shape;327;g583eaefca9_0_19"/>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8" name="Google Shape;328;g583eaefca9_0_19"/>
            <p:cNvSpPr/>
            <p:nvPr/>
          </p:nvSpPr>
          <p:spPr>
            <a:xfrm>
              <a:off x="8932333" y="3048000"/>
              <a:ext cx="3259800" cy="3810000"/>
            </a:xfrm>
            <a:prstGeom prst="triangle">
              <a:avLst>
                <a:gd fmla="val 100000" name="adj"/>
              </a:avLst>
            </a:prstGeom>
            <a:solidFill>
              <a:srgbClr val="16B0E3">
                <a:alpha val="6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583eaefca9_0_19"/>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0"/>
              </a:srgbClr>
            </a:solidFill>
            <a:ln>
              <a:noFill/>
            </a:ln>
          </p:spPr>
        </p:sp>
        <p:sp>
          <p:nvSpPr>
            <p:cNvPr id="330" name="Google Shape;330;g583eaefca9_0_19"/>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0"/>
              </a:schemeClr>
            </a:solidFill>
            <a:ln>
              <a:noFill/>
            </a:ln>
          </p:spPr>
        </p:sp>
        <p:sp>
          <p:nvSpPr>
            <p:cNvPr id="331" name="Google Shape;331;g583eaefca9_0_19"/>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2" name="Google Shape;332;g583eaefca9_0_19"/>
            <p:cNvSpPr/>
            <p:nvPr/>
          </p:nvSpPr>
          <p:spPr>
            <a:xfrm>
              <a:off x="10371666" y="3589867"/>
              <a:ext cx="1817100" cy="3268200"/>
            </a:xfrm>
            <a:prstGeom prst="triangle">
              <a:avLst>
                <a:gd fmla="val 100000" name="adj"/>
              </a:avLst>
            </a:prstGeom>
            <a:solidFill>
              <a:srgbClr val="16B0E3">
                <a:alpha val="6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 name="Google Shape;333;g583eaefca9_0_19"/>
          <p:cNvSpPr txBox="1"/>
          <p:nvPr/>
        </p:nvSpPr>
        <p:spPr>
          <a:xfrm>
            <a:off x="-1249866" y="-47767"/>
            <a:ext cx="6852600" cy="12084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600"/>
              </a:spcAft>
              <a:buNone/>
            </a:pPr>
            <a:r>
              <a:rPr b="1" i="0" lang="en-US" sz="4600" u="none" cap="none" strike="noStrike">
                <a:solidFill>
                  <a:schemeClr val="accent1"/>
                </a:solidFill>
                <a:latin typeface="Trebuchet MS"/>
                <a:ea typeface="Trebuchet MS"/>
                <a:cs typeface="Trebuchet MS"/>
                <a:sym typeface="Trebuchet MS"/>
              </a:rPr>
              <a:t>Paciente</a:t>
            </a:r>
            <a:endParaRPr b="0" i="0" sz="4600" u="none" cap="none" strike="noStrike">
              <a:solidFill>
                <a:schemeClr val="accent1"/>
              </a:solidFill>
              <a:latin typeface="Trebuchet MS"/>
              <a:ea typeface="Trebuchet MS"/>
              <a:cs typeface="Trebuchet MS"/>
              <a:sym typeface="Trebuchet MS"/>
            </a:endParaRPr>
          </a:p>
        </p:txBody>
      </p:sp>
      <p:sp>
        <p:nvSpPr>
          <p:cNvPr id="334" name="Google Shape;334;g583eaefca9_0_19"/>
          <p:cNvSpPr txBox="1"/>
          <p:nvPr/>
        </p:nvSpPr>
        <p:spPr>
          <a:xfrm>
            <a:off x="648000" y="1597680"/>
            <a:ext cx="8856000" cy="602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335" name="Google Shape;335;g583eaefca9_0_19"/>
          <p:cNvPicPr preferRelativeResize="0"/>
          <p:nvPr/>
        </p:nvPicPr>
        <p:blipFill>
          <a:blip r:embed="rId3">
            <a:alphaModFix/>
          </a:blip>
          <a:stretch>
            <a:fillRect/>
          </a:stretch>
        </p:blipFill>
        <p:spPr>
          <a:xfrm>
            <a:off x="685063" y="1474675"/>
            <a:ext cx="8710324" cy="496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39" name="Shape 339"/>
        <p:cNvGrpSpPr/>
        <p:nvPr/>
      </p:nvGrpSpPr>
      <p:grpSpPr>
        <a:xfrm>
          <a:off x="0" y="0"/>
          <a:ext cx="0" cy="0"/>
          <a:chOff x="0" y="0"/>
          <a:chExt cx="0" cy="0"/>
        </a:xfrm>
      </p:grpSpPr>
      <p:grpSp>
        <p:nvGrpSpPr>
          <p:cNvPr id="340" name="Google Shape;340;p12"/>
          <p:cNvGrpSpPr/>
          <p:nvPr/>
        </p:nvGrpSpPr>
        <p:grpSpPr>
          <a:xfrm>
            <a:off x="0" y="-9333"/>
            <a:ext cx="10080621" cy="7569009"/>
            <a:chOff x="0" y="-8467"/>
            <a:chExt cx="12192000" cy="6866467"/>
          </a:xfrm>
        </p:grpSpPr>
        <p:sp>
          <p:nvSpPr>
            <p:cNvPr id="341" name="Google Shape;341;p1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342" name="Google Shape;342;p12"/>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343" name="Google Shape;343;p12"/>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344" name="Google Shape;344;p1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45" name="Google Shape;345;p1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46" name="Google Shape;346;p12"/>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48" name="Google Shape;348;p1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49" name="Google Shape;349;p1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50" name="Google Shape;350;p12"/>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 name="Google Shape;351;p12"/>
          <p:cNvSpPr txBox="1"/>
          <p:nvPr/>
        </p:nvSpPr>
        <p:spPr>
          <a:xfrm>
            <a:off x="-1284434" y="-135295"/>
            <a:ext cx="6852735" cy="1208485"/>
          </a:xfrm>
          <a:prstGeom prst="rect">
            <a:avLst/>
          </a:prstGeom>
          <a:noFill/>
          <a:ln>
            <a:noFill/>
          </a:ln>
        </p:spPr>
        <p:txBody>
          <a:bodyPr anchorCtr="0" anchor="b" bIns="45700" lIns="91425" spcFirstLastPara="1" rIns="91425" wrap="square" tIns="45700">
            <a:normAutofit/>
          </a:bodyPr>
          <a:lstStyle/>
          <a:p>
            <a:pPr indent="0" lvl="0" marL="0" marR="0" rtl="0" algn="ctr">
              <a:spcBef>
                <a:spcPts val="0"/>
              </a:spcBef>
              <a:spcAft>
                <a:spcPts val="600"/>
              </a:spcAft>
              <a:buNone/>
            </a:pPr>
            <a:r>
              <a:rPr b="1" i="0" lang="en-US" sz="4600" u="none" cap="none" strike="noStrike">
                <a:solidFill>
                  <a:schemeClr val="accent1"/>
                </a:solidFill>
                <a:latin typeface="Trebuchet MS"/>
                <a:ea typeface="Trebuchet MS"/>
                <a:cs typeface="Trebuchet MS"/>
                <a:sym typeface="Trebuchet MS"/>
              </a:rPr>
              <a:t>Médico</a:t>
            </a:r>
            <a:endParaRPr b="0" i="0" sz="4600" u="none" cap="none" strike="noStrike">
              <a:solidFill>
                <a:schemeClr val="accent1"/>
              </a:solidFill>
              <a:latin typeface="Trebuchet MS"/>
              <a:ea typeface="Trebuchet MS"/>
              <a:cs typeface="Trebuchet MS"/>
              <a:sym typeface="Trebuchet MS"/>
            </a:endParaRPr>
          </a:p>
        </p:txBody>
      </p:sp>
      <p:pic>
        <p:nvPicPr>
          <p:cNvPr id="352" name="Google Shape;352;p12"/>
          <p:cNvPicPr preferRelativeResize="0"/>
          <p:nvPr/>
        </p:nvPicPr>
        <p:blipFill rotWithShape="1">
          <a:blip r:embed="rId3">
            <a:alphaModFix/>
          </a:blip>
          <a:srcRect b="0" l="0" r="0" t="0"/>
          <a:stretch/>
        </p:blipFill>
        <p:spPr>
          <a:xfrm>
            <a:off x="576625" y="1469669"/>
            <a:ext cx="7544487" cy="4974990"/>
          </a:xfrm>
          <a:prstGeom prst="rect">
            <a:avLst/>
          </a:prstGeom>
          <a:noFill/>
          <a:ln>
            <a:noFill/>
          </a:ln>
        </p:spPr>
      </p:pic>
      <p:sp>
        <p:nvSpPr>
          <p:cNvPr id="353" name="Google Shape;353;p12"/>
          <p:cNvSpPr txBox="1"/>
          <p:nvPr/>
        </p:nvSpPr>
        <p:spPr>
          <a:xfrm>
            <a:off x="648000" y="1597680"/>
            <a:ext cx="8856000" cy="602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57" name="Shape 357"/>
        <p:cNvGrpSpPr/>
        <p:nvPr/>
      </p:nvGrpSpPr>
      <p:grpSpPr>
        <a:xfrm>
          <a:off x="0" y="0"/>
          <a:ext cx="0" cy="0"/>
          <a:chOff x="0" y="0"/>
          <a:chExt cx="0" cy="0"/>
        </a:xfrm>
      </p:grpSpPr>
      <p:grpSp>
        <p:nvGrpSpPr>
          <p:cNvPr id="358" name="Google Shape;358;g518fbdf4a7_0_0"/>
          <p:cNvGrpSpPr/>
          <p:nvPr/>
        </p:nvGrpSpPr>
        <p:grpSpPr>
          <a:xfrm>
            <a:off x="0" y="-9333"/>
            <a:ext cx="10080455" cy="7569031"/>
            <a:chOff x="0" y="-8467"/>
            <a:chExt cx="12192133" cy="6866580"/>
          </a:xfrm>
        </p:grpSpPr>
        <p:sp>
          <p:nvSpPr>
            <p:cNvPr id="359" name="Google Shape;359;g518fbdf4a7_0_0"/>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0"/>
              </a:schemeClr>
            </a:solidFill>
            <a:ln>
              <a:noFill/>
            </a:ln>
          </p:spPr>
        </p:sp>
        <p:cxnSp>
          <p:nvCxnSpPr>
            <p:cNvPr id="360" name="Google Shape;360;g518fbdf4a7_0_0"/>
            <p:cNvCxnSpPr/>
            <p:nvPr/>
          </p:nvCxnSpPr>
          <p:spPr>
            <a:xfrm>
              <a:off x="9371012" y="0"/>
              <a:ext cx="1219200" cy="6858000"/>
            </a:xfrm>
            <a:prstGeom prst="straightConnector1">
              <a:avLst/>
            </a:prstGeom>
            <a:noFill/>
            <a:ln cap="flat" cmpd="sng" w="9525">
              <a:solidFill>
                <a:schemeClr val="accent1">
                  <a:alpha val="69800"/>
                </a:schemeClr>
              </a:solidFill>
              <a:prstDash val="solid"/>
              <a:round/>
              <a:headEnd len="sm" w="sm" type="none"/>
              <a:tailEnd len="sm" w="sm" type="none"/>
            </a:ln>
          </p:spPr>
        </p:cxnSp>
        <p:cxnSp>
          <p:nvCxnSpPr>
            <p:cNvPr id="361" name="Google Shape;361;g518fbdf4a7_0_0"/>
            <p:cNvCxnSpPr/>
            <p:nvPr/>
          </p:nvCxnSpPr>
          <p:spPr>
            <a:xfrm flipH="1">
              <a:off x="7425125" y="3681413"/>
              <a:ext cx="4763700" cy="3176700"/>
            </a:xfrm>
            <a:prstGeom prst="straightConnector1">
              <a:avLst/>
            </a:prstGeom>
            <a:noFill/>
            <a:ln cap="flat" cmpd="sng" w="9525">
              <a:solidFill>
                <a:schemeClr val="accent1">
                  <a:alpha val="69800"/>
                </a:schemeClr>
              </a:solidFill>
              <a:prstDash val="solid"/>
              <a:round/>
              <a:headEnd len="sm" w="sm" type="none"/>
              <a:tailEnd len="sm" w="sm" type="none"/>
            </a:ln>
          </p:spPr>
        </p:cxnSp>
        <p:sp>
          <p:nvSpPr>
            <p:cNvPr id="362" name="Google Shape;362;g518fbdf4a7_0_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90"/>
              </a:schemeClr>
            </a:solidFill>
            <a:ln>
              <a:noFill/>
            </a:ln>
          </p:spPr>
        </p:sp>
        <p:sp>
          <p:nvSpPr>
            <p:cNvPr id="363" name="Google Shape;363;g518fbdf4a7_0_0"/>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64" name="Google Shape;364;g518fbdf4a7_0_0"/>
            <p:cNvSpPr/>
            <p:nvPr/>
          </p:nvSpPr>
          <p:spPr>
            <a:xfrm>
              <a:off x="8932333" y="3048000"/>
              <a:ext cx="3259800" cy="3810000"/>
            </a:xfrm>
            <a:prstGeom prst="triangle">
              <a:avLst>
                <a:gd fmla="val 100000" name="adj"/>
              </a:avLst>
            </a:prstGeom>
            <a:solidFill>
              <a:srgbClr val="16B0E3">
                <a:alpha val="6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518fbdf4a7_0_0"/>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0"/>
              </a:srgbClr>
            </a:solidFill>
            <a:ln>
              <a:noFill/>
            </a:ln>
          </p:spPr>
        </p:sp>
        <p:sp>
          <p:nvSpPr>
            <p:cNvPr id="366" name="Google Shape;366;g518fbdf4a7_0_0"/>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0"/>
              </a:schemeClr>
            </a:solidFill>
            <a:ln>
              <a:noFill/>
            </a:ln>
          </p:spPr>
        </p:sp>
        <p:sp>
          <p:nvSpPr>
            <p:cNvPr id="367" name="Google Shape;367;g518fbdf4a7_0_0"/>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68" name="Google Shape;368;g518fbdf4a7_0_0"/>
            <p:cNvSpPr/>
            <p:nvPr/>
          </p:nvSpPr>
          <p:spPr>
            <a:xfrm>
              <a:off x="10371666" y="3589867"/>
              <a:ext cx="1817100" cy="3268200"/>
            </a:xfrm>
            <a:prstGeom prst="triangle">
              <a:avLst>
                <a:gd fmla="val 100000" name="adj"/>
              </a:avLst>
            </a:prstGeom>
            <a:solidFill>
              <a:srgbClr val="16B0E3">
                <a:alpha val="6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9" name="Google Shape;369;g518fbdf4a7_0_0"/>
          <p:cNvSpPr txBox="1"/>
          <p:nvPr/>
        </p:nvSpPr>
        <p:spPr>
          <a:xfrm>
            <a:off x="648001" y="324812"/>
            <a:ext cx="6852600" cy="12084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600"/>
              </a:spcAft>
              <a:buNone/>
            </a:pPr>
            <a:r>
              <a:rPr b="1" lang="en-US" sz="4600">
                <a:solidFill>
                  <a:schemeClr val="accent1"/>
                </a:solidFill>
                <a:latin typeface="Trebuchet MS"/>
                <a:ea typeface="Trebuchet MS"/>
                <a:cs typeface="Trebuchet MS"/>
                <a:sym typeface="Trebuchet MS"/>
              </a:rPr>
              <a:t>Privilegios de acceso</a:t>
            </a:r>
            <a:endParaRPr b="0" i="0" sz="4600" u="none" cap="none" strike="noStrike">
              <a:solidFill>
                <a:schemeClr val="accent1"/>
              </a:solidFill>
              <a:latin typeface="Trebuchet MS"/>
              <a:ea typeface="Trebuchet MS"/>
              <a:cs typeface="Trebuchet MS"/>
              <a:sym typeface="Trebuchet MS"/>
            </a:endParaRPr>
          </a:p>
        </p:txBody>
      </p:sp>
      <p:sp>
        <p:nvSpPr>
          <p:cNvPr id="370" name="Google Shape;370;g518fbdf4a7_0_0"/>
          <p:cNvSpPr txBox="1"/>
          <p:nvPr/>
        </p:nvSpPr>
        <p:spPr>
          <a:xfrm>
            <a:off x="648000" y="1597680"/>
            <a:ext cx="8856000" cy="602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371" name="Google Shape;371;g518fbdf4a7_0_0"/>
          <p:cNvPicPr preferRelativeResize="0"/>
          <p:nvPr/>
        </p:nvPicPr>
        <p:blipFill>
          <a:blip r:embed="rId3">
            <a:alphaModFix/>
          </a:blip>
          <a:stretch>
            <a:fillRect/>
          </a:stretch>
        </p:blipFill>
        <p:spPr>
          <a:xfrm>
            <a:off x="542313" y="1533200"/>
            <a:ext cx="8995825" cy="5131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75" name="Shape 375"/>
        <p:cNvGrpSpPr/>
        <p:nvPr/>
      </p:nvGrpSpPr>
      <p:grpSpPr>
        <a:xfrm>
          <a:off x="0" y="0"/>
          <a:ext cx="0" cy="0"/>
          <a:chOff x="0" y="0"/>
          <a:chExt cx="0" cy="0"/>
        </a:xfrm>
      </p:grpSpPr>
      <p:grpSp>
        <p:nvGrpSpPr>
          <p:cNvPr id="376" name="Google Shape;376;p13"/>
          <p:cNvGrpSpPr/>
          <p:nvPr/>
        </p:nvGrpSpPr>
        <p:grpSpPr>
          <a:xfrm>
            <a:off x="0" y="-9333"/>
            <a:ext cx="10080621" cy="7569009"/>
            <a:chOff x="0" y="-8467"/>
            <a:chExt cx="12192000" cy="6866467"/>
          </a:xfrm>
        </p:grpSpPr>
        <p:sp>
          <p:nvSpPr>
            <p:cNvPr id="377" name="Google Shape;377;p13"/>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378" name="Google Shape;378;p13"/>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379" name="Google Shape;379;p13"/>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380" name="Google Shape;380;p1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81" name="Google Shape;381;p1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82" name="Google Shape;382;p13"/>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84" name="Google Shape;384;p1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85" name="Google Shape;385;p1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86" name="Google Shape;386;p13"/>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 name="Google Shape;387;p13"/>
          <p:cNvSpPr/>
          <p:nvPr/>
        </p:nvSpPr>
        <p:spPr>
          <a:xfrm>
            <a:off x="0" y="0"/>
            <a:ext cx="10080625" cy="756900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88" name="Google Shape;388;p13"/>
          <p:cNvSpPr/>
          <p:nvPr/>
        </p:nvSpPr>
        <p:spPr>
          <a:xfrm rot="10800000">
            <a:off x="0" y="0"/>
            <a:ext cx="696677" cy="6245885"/>
          </a:xfrm>
          <a:prstGeom prst="triangle">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3"/>
          <p:cNvSpPr/>
          <p:nvPr/>
        </p:nvSpPr>
        <p:spPr>
          <a:xfrm>
            <a:off x="6398397" y="4209152"/>
            <a:ext cx="3679603" cy="3350523"/>
          </a:xfrm>
          <a:prstGeom prst="triangle">
            <a:avLst>
              <a:gd fmla="val 100000" name="adj"/>
            </a:avLst>
          </a:prstGeom>
          <a:solidFill>
            <a:srgbClr val="16B0E3">
              <a:alpha val="8784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0" name="Google Shape;390;p13"/>
          <p:cNvCxnSpPr/>
          <p:nvPr/>
        </p:nvCxnSpPr>
        <p:spPr>
          <a:xfrm>
            <a:off x="8379519" y="0"/>
            <a:ext cx="1428089" cy="7559675"/>
          </a:xfrm>
          <a:prstGeom prst="straightConnector1">
            <a:avLst/>
          </a:prstGeom>
          <a:noFill/>
          <a:ln cap="sq" cmpd="sng" w="15875">
            <a:solidFill>
              <a:schemeClr val="accent2"/>
            </a:solidFill>
            <a:prstDash val="solid"/>
            <a:bevel/>
            <a:headEnd len="sm" w="sm" type="none"/>
            <a:tailEnd len="sm" w="sm" type="none"/>
          </a:ln>
        </p:spPr>
      </p:cxnSp>
      <p:cxnSp>
        <p:nvCxnSpPr>
          <p:cNvPr id="391" name="Google Shape;391;p13"/>
          <p:cNvCxnSpPr/>
          <p:nvPr/>
        </p:nvCxnSpPr>
        <p:spPr>
          <a:xfrm flipH="1">
            <a:off x="6139380" y="4058076"/>
            <a:ext cx="3938619" cy="3501599"/>
          </a:xfrm>
          <a:prstGeom prst="straightConnector1">
            <a:avLst/>
          </a:prstGeom>
          <a:noFill/>
          <a:ln cap="flat" cmpd="sng" w="15875">
            <a:solidFill>
              <a:schemeClr val="accent1"/>
            </a:solidFill>
            <a:prstDash val="solid"/>
            <a:round/>
            <a:headEnd len="sm" w="sm" type="none"/>
            <a:tailEnd len="sm" w="sm" type="none"/>
          </a:ln>
        </p:spPr>
      </p:cxnSp>
      <p:sp>
        <p:nvSpPr>
          <p:cNvPr id="392" name="Google Shape;392;p13"/>
          <p:cNvSpPr txBox="1"/>
          <p:nvPr/>
        </p:nvSpPr>
        <p:spPr>
          <a:xfrm>
            <a:off x="74490" y="1892508"/>
            <a:ext cx="9060296" cy="2925363"/>
          </a:xfrm>
          <a:prstGeom prst="rect">
            <a:avLst/>
          </a:prstGeom>
          <a:noFill/>
          <a:ln>
            <a:noFill/>
          </a:ln>
        </p:spPr>
        <p:txBody>
          <a:bodyPr anchorCtr="0" anchor="b" bIns="45700" lIns="91425" spcFirstLastPara="1" rIns="91425" wrap="square" tIns="45700">
            <a:normAutofit/>
          </a:bodyPr>
          <a:lstStyle/>
          <a:p>
            <a:pPr indent="0" lvl="0" marL="0" marR="0" rtl="0" algn="r">
              <a:spcBef>
                <a:spcPts val="0"/>
              </a:spcBef>
              <a:spcAft>
                <a:spcPts val="600"/>
              </a:spcAft>
              <a:buNone/>
            </a:pPr>
            <a:r>
              <a:rPr b="1" i="0" lang="en-US" sz="5400" u="none" cap="none" strike="noStrike">
                <a:solidFill>
                  <a:schemeClr val="accent1"/>
                </a:solidFill>
                <a:latin typeface="Trebuchet MS"/>
                <a:ea typeface="Trebuchet MS"/>
                <a:cs typeface="Trebuchet MS"/>
                <a:sym typeface="Trebuchet MS"/>
              </a:rPr>
              <a:t>NUEVAS FUNCIONALIDADES</a:t>
            </a:r>
            <a:endParaRPr b="0" i="0" sz="5400" u="none" cap="none" strike="noStrike">
              <a:solidFill>
                <a:schemeClr val="accent1"/>
              </a:solidFill>
              <a:latin typeface="Trebuchet MS"/>
              <a:ea typeface="Trebuchet MS"/>
              <a:cs typeface="Trebuchet MS"/>
              <a:sym typeface="Trebuchet MS"/>
            </a:endParaRPr>
          </a:p>
        </p:txBody>
      </p:sp>
      <p:sp>
        <p:nvSpPr>
          <p:cNvPr id="393" name="Google Shape;393;p13"/>
          <p:cNvSpPr/>
          <p:nvPr/>
        </p:nvSpPr>
        <p:spPr>
          <a:xfrm>
            <a:off x="8620158" y="0"/>
            <a:ext cx="1460467" cy="7559675"/>
          </a:xfrm>
          <a:custGeom>
            <a:rect b="b" l="l" r="r" t="t"/>
            <a:pathLst>
              <a:path extrusionOk="0" h="6866467" w="2858013">
                <a:moveTo>
                  <a:pt x="0" y="0"/>
                </a:moveTo>
                <a:lnTo>
                  <a:pt x="2858013" y="0"/>
                </a:lnTo>
                <a:lnTo>
                  <a:pt x="2858013" y="6866467"/>
                </a:lnTo>
                <a:lnTo>
                  <a:pt x="2473942" y="6866467"/>
                </a:lnTo>
                <a:lnTo>
                  <a:pt x="0" y="0"/>
                </a:lnTo>
                <a:close/>
              </a:path>
            </a:pathLst>
          </a:custGeom>
          <a:solidFill>
            <a:schemeClr val="accent2"/>
          </a:solidFill>
          <a:ln>
            <a:noFill/>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97" name="Shape 397"/>
        <p:cNvGrpSpPr/>
        <p:nvPr/>
      </p:nvGrpSpPr>
      <p:grpSpPr>
        <a:xfrm>
          <a:off x="0" y="0"/>
          <a:ext cx="0" cy="0"/>
          <a:chOff x="0" y="0"/>
          <a:chExt cx="0" cy="0"/>
        </a:xfrm>
      </p:grpSpPr>
      <p:grpSp>
        <p:nvGrpSpPr>
          <p:cNvPr id="398" name="Google Shape;398;p14"/>
          <p:cNvGrpSpPr/>
          <p:nvPr/>
        </p:nvGrpSpPr>
        <p:grpSpPr>
          <a:xfrm>
            <a:off x="0" y="-9333"/>
            <a:ext cx="10080621" cy="7569009"/>
            <a:chOff x="0" y="-8467"/>
            <a:chExt cx="12192000" cy="6866467"/>
          </a:xfrm>
        </p:grpSpPr>
        <p:sp>
          <p:nvSpPr>
            <p:cNvPr id="399" name="Google Shape;399;p14"/>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400" name="Google Shape;400;p14"/>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401" name="Google Shape;401;p14"/>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402" name="Google Shape;402;p1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403" name="Google Shape;403;p1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04" name="Google Shape;404;p14"/>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406" name="Google Shape;406;p1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407" name="Google Shape;407;p1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408" name="Google Shape;408;p14"/>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14"/>
          <p:cNvSpPr txBox="1"/>
          <p:nvPr/>
        </p:nvSpPr>
        <p:spPr>
          <a:xfrm>
            <a:off x="-212196" y="5885"/>
            <a:ext cx="6852735" cy="1208485"/>
          </a:xfrm>
          <a:prstGeom prst="rect">
            <a:avLst/>
          </a:prstGeom>
          <a:noFill/>
          <a:ln>
            <a:noFill/>
          </a:ln>
        </p:spPr>
        <p:txBody>
          <a:bodyPr anchorCtr="0" anchor="b" bIns="45700" lIns="91425" spcFirstLastPara="1" rIns="91425" wrap="square" tIns="45700">
            <a:normAutofit/>
          </a:bodyPr>
          <a:lstStyle/>
          <a:p>
            <a:pPr indent="0" lvl="0" marL="0" marR="0" rtl="0" algn="ctr">
              <a:spcBef>
                <a:spcPts val="0"/>
              </a:spcBef>
              <a:spcAft>
                <a:spcPts val="600"/>
              </a:spcAft>
              <a:buNone/>
            </a:pPr>
            <a:r>
              <a:rPr b="1" i="0" lang="en-US" sz="4600" u="none" cap="none" strike="noStrike">
                <a:solidFill>
                  <a:schemeClr val="accent1"/>
                </a:solidFill>
                <a:latin typeface="Trebuchet MS"/>
                <a:ea typeface="Trebuchet MS"/>
                <a:cs typeface="Trebuchet MS"/>
                <a:sym typeface="Trebuchet MS"/>
              </a:rPr>
              <a:t>Reserva de citas</a:t>
            </a:r>
            <a:endParaRPr b="0" i="0" sz="4600" u="none" cap="none" strike="noStrike">
              <a:solidFill>
                <a:schemeClr val="accent1"/>
              </a:solidFill>
              <a:latin typeface="Trebuchet MS"/>
              <a:ea typeface="Trebuchet MS"/>
              <a:cs typeface="Trebuchet MS"/>
              <a:sym typeface="Trebuchet MS"/>
            </a:endParaRPr>
          </a:p>
        </p:txBody>
      </p:sp>
      <p:pic>
        <p:nvPicPr>
          <p:cNvPr id="410" name="Google Shape;410;p14"/>
          <p:cNvPicPr preferRelativeResize="0"/>
          <p:nvPr/>
        </p:nvPicPr>
        <p:blipFill rotWithShape="1">
          <a:blip r:embed="rId3">
            <a:alphaModFix/>
          </a:blip>
          <a:srcRect b="0" l="0" r="0" t="0"/>
          <a:stretch/>
        </p:blipFill>
        <p:spPr>
          <a:xfrm>
            <a:off x="565296" y="1588772"/>
            <a:ext cx="7508238" cy="4784537"/>
          </a:xfrm>
          <a:prstGeom prst="rect">
            <a:avLst/>
          </a:prstGeom>
          <a:noFill/>
          <a:ln>
            <a:noFill/>
          </a:ln>
        </p:spPr>
      </p:pic>
      <p:sp>
        <p:nvSpPr>
          <p:cNvPr id="411" name="Google Shape;411;p14"/>
          <p:cNvSpPr txBox="1"/>
          <p:nvPr/>
        </p:nvSpPr>
        <p:spPr>
          <a:xfrm>
            <a:off x="648000" y="1563480"/>
            <a:ext cx="8928000" cy="346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15" name="Shape 415"/>
        <p:cNvGrpSpPr/>
        <p:nvPr/>
      </p:nvGrpSpPr>
      <p:grpSpPr>
        <a:xfrm>
          <a:off x="0" y="0"/>
          <a:ext cx="0" cy="0"/>
          <a:chOff x="0" y="0"/>
          <a:chExt cx="0" cy="0"/>
        </a:xfrm>
      </p:grpSpPr>
      <p:grpSp>
        <p:nvGrpSpPr>
          <p:cNvPr id="416" name="Google Shape;416;p15"/>
          <p:cNvGrpSpPr/>
          <p:nvPr/>
        </p:nvGrpSpPr>
        <p:grpSpPr>
          <a:xfrm>
            <a:off x="0" y="-9333"/>
            <a:ext cx="10080621" cy="7569009"/>
            <a:chOff x="0" y="-8467"/>
            <a:chExt cx="12192000" cy="6866467"/>
          </a:xfrm>
        </p:grpSpPr>
        <p:sp>
          <p:nvSpPr>
            <p:cNvPr id="417" name="Google Shape;417;p15"/>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418" name="Google Shape;418;p15"/>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419" name="Google Shape;419;p15"/>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420" name="Google Shape;420;p1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421" name="Google Shape;421;p1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22" name="Google Shape;422;p15"/>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424" name="Google Shape;424;p1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425" name="Google Shape;425;p1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426" name="Google Shape;426;p15"/>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 name="Google Shape;427;p15"/>
          <p:cNvSpPr txBox="1"/>
          <p:nvPr/>
        </p:nvSpPr>
        <p:spPr>
          <a:xfrm>
            <a:off x="-201107" y="-178679"/>
            <a:ext cx="6852735" cy="1208485"/>
          </a:xfrm>
          <a:prstGeom prst="rect">
            <a:avLst/>
          </a:prstGeom>
          <a:noFill/>
          <a:ln>
            <a:noFill/>
          </a:ln>
        </p:spPr>
        <p:txBody>
          <a:bodyPr anchorCtr="0" anchor="b" bIns="45700" lIns="91425" spcFirstLastPara="1" rIns="91425" wrap="square" tIns="45700">
            <a:normAutofit/>
          </a:bodyPr>
          <a:lstStyle/>
          <a:p>
            <a:pPr indent="0" lvl="0" marL="0" marR="0" rtl="0" algn="ctr">
              <a:spcBef>
                <a:spcPts val="0"/>
              </a:spcBef>
              <a:spcAft>
                <a:spcPts val="600"/>
              </a:spcAft>
              <a:buNone/>
            </a:pPr>
            <a:r>
              <a:rPr b="1" i="0" lang="en-US" sz="4600" u="none" cap="none" strike="noStrike">
                <a:solidFill>
                  <a:schemeClr val="accent1"/>
                </a:solidFill>
                <a:latin typeface="Trebuchet MS"/>
                <a:ea typeface="Trebuchet MS"/>
                <a:cs typeface="Trebuchet MS"/>
                <a:sym typeface="Trebuchet MS"/>
              </a:rPr>
              <a:t>Reserva de citas</a:t>
            </a:r>
            <a:endParaRPr b="0" i="0" sz="4600" u="none" cap="none" strike="noStrike">
              <a:solidFill>
                <a:schemeClr val="accent1"/>
              </a:solidFill>
              <a:latin typeface="Trebuchet MS"/>
              <a:ea typeface="Trebuchet MS"/>
              <a:cs typeface="Trebuchet MS"/>
              <a:sym typeface="Trebuchet MS"/>
            </a:endParaRPr>
          </a:p>
        </p:txBody>
      </p:sp>
      <p:pic>
        <p:nvPicPr>
          <p:cNvPr id="428" name="Google Shape;428;p15"/>
          <p:cNvPicPr preferRelativeResize="0"/>
          <p:nvPr/>
        </p:nvPicPr>
        <p:blipFill rotWithShape="1">
          <a:blip r:embed="rId3">
            <a:alphaModFix/>
          </a:blip>
          <a:srcRect b="0" l="0" r="0" t="0"/>
          <a:stretch/>
        </p:blipFill>
        <p:spPr>
          <a:xfrm>
            <a:off x="608919" y="1359115"/>
            <a:ext cx="7431323" cy="5196098"/>
          </a:xfrm>
          <a:prstGeom prst="rect">
            <a:avLst/>
          </a:prstGeom>
          <a:noFill/>
          <a:ln>
            <a:noFill/>
          </a:ln>
        </p:spPr>
      </p:pic>
      <p:sp>
        <p:nvSpPr>
          <p:cNvPr id="429" name="Google Shape;429;p15"/>
          <p:cNvSpPr txBox="1"/>
          <p:nvPr/>
        </p:nvSpPr>
        <p:spPr>
          <a:xfrm>
            <a:off x="648000" y="1563480"/>
            <a:ext cx="8928000" cy="346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2" name="Shape 152"/>
        <p:cNvGrpSpPr/>
        <p:nvPr/>
      </p:nvGrpSpPr>
      <p:grpSpPr>
        <a:xfrm>
          <a:off x="0" y="0"/>
          <a:ext cx="0" cy="0"/>
          <a:chOff x="0" y="0"/>
          <a:chExt cx="0" cy="0"/>
        </a:xfrm>
      </p:grpSpPr>
      <p:sp>
        <p:nvSpPr>
          <p:cNvPr id="153" name="Google Shape;153;p2"/>
          <p:cNvSpPr/>
          <p:nvPr/>
        </p:nvSpPr>
        <p:spPr>
          <a:xfrm>
            <a:off x="0" y="0"/>
            <a:ext cx="10080625" cy="75596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54" name="Google Shape;154;p2"/>
          <p:cNvSpPr/>
          <p:nvPr/>
        </p:nvSpPr>
        <p:spPr>
          <a:xfrm>
            <a:off x="0" y="0"/>
            <a:ext cx="10080625" cy="75596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cxnSp>
        <p:nvCxnSpPr>
          <p:cNvPr id="155" name="Google Shape;155;p2"/>
          <p:cNvCxnSpPr/>
          <p:nvPr/>
        </p:nvCxnSpPr>
        <p:spPr>
          <a:xfrm>
            <a:off x="4226150" y="0"/>
            <a:ext cx="1008063" cy="7559675"/>
          </a:xfrm>
          <a:prstGeom prst="straightConnector1">
            <a:avLst/>
          </a:prstGeom>
          <a:noFill/>
          <a:ln cap="flat" cmpd="sng" w="9525">
            <a:solidFill>
              <a:srgbClr val="16B0E3"/>
            </a:solidFill>
            <a:prstDash val="solid"/>
            <a:round/>
            <a:headEnd len="sm" w="sm" type="none"/>
            <a:tailEnd len="sm" w="sm" type="none"/>
          </a:ln>
        </p:spPr>
      </p:cxnSp>
      <p:cxnSp>
        <p:nvCxnSpPr>
          <p:cNvPr id="156" name="Google Shape;156;p2"/>
          <p:cNvCxnSpPr/>
          <p:nvPr/>
        </p:nvCxnSpPr>
        <p:spPr>
          <a:xfrm flipH="1">
            <a:off x="2721056" y="4058076"/>
            <a:ext cx="3938619" cy="3501599"/>
          </a:xfrm>
          <a:prstGeom prst="straightConnector1">
            <a:avLst/>
          </a:prstGeom>
          <a:noFill/>
          <a:ln cap="flat" cmpd="sng" w="9525">
            <a:solidFill>
              <a:srgbClr val="7F7F7F">
                <a:alpha val="80000"/>
              </a:srgbClr>
            </a:solidFill>
            <a:prstDash val="solid"/>
            <a:round/>
            <a:headEnd len="sm" w="sm" type="none"/>
            <a:tailEnd len="sm" w="sm" type="none"/>
          </a:ln>
        </p:spPr>
      </p:cxnSp>
      <p:sp>
        <p:nvSpPr>
          <p:cNvPr id="157" name="Google Shape;157;p2"/>
          <p:cNvSpPr/>
          <p:nvPr/>
        </p:nvSpPr>
        <p:spPr>
          <a:xfrm>
            <a:off x="3706289" y="-9333"/>
            <a:ext cx="2486546" cy="7569008"/>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58" name="Google Shape;158;p2"/>
          <p:cNvSpPr/>
          <p:nvPr/>
        </p:nvSpPr>
        <p:spPr>
          <a:xfrm>
            <a:off x="4055181" y="-9333"/>
            <a:ext cx="2140279" cy="7569008"/>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9" name="Google Shape;159;p2"/>
          <p:cNvSpPr/>
          <p:nvPr/>
        </p:nvSpPr>
        <p:spPr>
          <a:xfrm>
            <a:off x="3500292" y="3359855"/>
            <a:ext cx="2695168" cy="419982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3832813" y="-9333"/>
            <a:ext cx="2360022" cy="7569008"/>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226292">
              <a:alpha val="69803"/>
            </a:srgbClr>
          </a:solidFill>
          <a:ln>
            <a:noFill/>
          </a:ln>
        </p:spPr>
      </p:sp>
      <p:sp>
        <p:nvSpPr>
          <p:cNvPr id="161" name="Google Shape;161;p2"/>
          <p:cNvSpPr/>
          <p:nvPr/>
        </p:nvSpPr>
        <p:spPr>
          <a:xfrm>
            <a:off x="4690366" y="3957163"/>
            <a:ext cx="1502469" cy="3602512"/>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5124343" y="-9333"/>
            <a:ext cx="4956282" cy="7569008"/>
          </a:xfrm>
          <a:custGeom>
            <a:rect b="b" l="l" r="r" t="t"/>
            <a:pathLst>
              <a:path extrusionOk="0" h="6866467" w="5994369">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63" name="Google Shape;163;p2"/>
          <p:cNvSpPr txBox="1"/>
          <p:nvPr/>
        </p:nvSpPr>
        <p:spPr>
          <a:xfrm>
            <a:off x="5178638" y="73950"/>
            <a:ext cx="5328600" cy="24555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600"/>
              </a:spcAft>
              <a:buNone/>
            </a:pPr>
            <a:r>
              <a:rPr b="1" i="0" lang="en-US" sz="3600" u="none" cap="none" strike="noStrike">
                <a:solidFill>
                  <a:srgbClr val="FFFFFF"/>
                </a:solidFill>
                <a:latin typeface="Trebuchet MS"/>
                <a:ea typeface="Trebuchet MS"/>
                <a:cs typeface="Trebuchet MS"/>
                <a:sym typeface="Trebuchet MS"/>
              </a:rPr>
              <a:t>Desarrolladores</a:t>
            </a:r>
            <a:endParaRPr b="0" i="0" sz="3600" u="none" cap="none" strike="noStrike">
              <a:solidFill>
                <a:srgbClr val="FFFFFF"/>
              </a:solidFill>
              <a:latin typeface="Trebuchet MS"/>
              <a:ea typeface="Trebuchet MS"/>
              <a:cs typeface="Trebuchet MS"/>
              <a:sym typeface="Trebuchet MS"/>
            </a:endParaRPr>
          </a:p>
        </p:txBody>
      </p:sp>
      <p:pic>
        <p:nvPicPr>
          <p:cNvPr id="164" name="Google Shape;164;p2"/>
          <p:cNvPicPr preferRelativeResize="0"/>
          <p:nvPr/>
        </p:nvPicPr>
        <p:blipFill rotWithShape="1">
          <a:blip r:embed="rId3">
            <a:alphaModFix/>
          </a:blip>
          <a:srcRect b="0" l="0" r="0" t="0"/>
          <a:stretch/>
        </p:blipFill>
        <p:spPr>
          <a:xfrm>
            <a:off x="626112" y="2234400"/>
            <a:ext cx="3188869" cy="3188869"/>
          </a:xfrm>
          <a:prstGeom prst="rect">
            <a:avLst/>
          </a:prstGeom>
          <a:noFill/>
          <a:ln>
            <a:noFill/>
          </a:ln>
        </p:spPr>
      </p:pic>
      <p:sp>
        <p:nvSpPr>
          <p:cNvPr id="165" name="Google Shape;165;p2"/>
          <p:cNvSpPr txBox="1"/>
          <p:nvPr/>
        </p:nvSpPr>
        <p:spPr>
          <a:xfrm>
            <a:off x="4945399" y="2234400"/>
            <a:ext cx="4921847" cy="3657413"/>
          </a:xfrm>
          <a:prstGeom prst="rect">
            <a:avLst/>
          </a:prstGeom>
          <a:noFill/>
          <a:ln>
            <a:noFill/>
          </a:ln>
        </p:spPr>
        <p:txBody>
          <a:bodyPr anchorCtr="0" anchor="t" bIns="45700" lIns="91425" spcFirstLastPara="1" rIns="91425" wrap="square" tIns="45700">
            <a:normAutofit/>
          </a:bodyPr>
          <a:lstStyle/>
          <a:p>
            <a:pPr indent="-324000" lvl="0" marL="432000" marR="0" rtl="0" algn="l">
              <a:spcBef>
                <a:spcPts val="1000"/>
              </a:spcBef>
              <a:spcAft>
                <a:spcPts val="0"/>
              </a:spcAft>
              <a:buClr>
                <a:schemeClr val="accent1"/>
              </a:buClr>
              <a:buSzPts val="2240"/>
              <a:buFont typeface="Noto Sans Symbols"/>
              <a:buChar char="►"/>
            </a:pPr>
            <a:r>
              <a:rPr b="0" i="0" lang="en-US" sz="2800" u="none" cap="none" strike="noStrike">
                <a:solidFill>
                  <a:srgbClr val="FFFFFF"/>
                </a:solidFill>
                <a:latin typeface="Trebuchet MS"/>
                <a:ea typeface="Trebuchet MS"/>
                <a:cs typeface="Trebuchet MS"/>
                <a:sym typeface="Trebuchet MS"/>
              </a:rPr>
              <a:t>    Carlos Zamora Sanz</a:t>
            </a:r>
            <a:endParaRPr/>
          </a:p>
          <a:p>
            <a:pPr indent="-324000" lvl="0" marL="432000" marR="0" rtl="0" algn="l">
              <a:spcBef>
                <a:spcPts val="1000"/>
              </a:spcBef>
              <a:spcAft>
                <a:spcPts val="0"/>
              </a:spcAft>
              <a:buClr>
                <a:schemeClr val="accent1"/>
              </a:buClr>
              <a:buSzPts val="2240"/>
              <a:buFont typeface="Noto Sans Symbols"/>
              <a:buChar char="►"/>
            </a:pPr>
            <a:r>
              <a:rPr b="0" i="0" lang="en-US" sz="2800" u="none" cap="none" strike="noStrike">
                <a:solidFill>
                  <a:srgbClr val="FFFFFF"/>
                </a:solidFill>
                <a:latin typeface="Trebuchet MS"/>
                <a:ea typeface="Trebuchet MS"/>
                <a:cs typeface="Trebuchet MS"/>
                <a:sym typeface="Trebuchet MS"/>
              </a:rPr>
              <a:t>    Juan Soliveres Olivares</a:t>
            </a:r>
            <a:endParaRPr/>
          </a:p>
          <a:p>
            <a:pPr indent="-324000" lvl="0" marL="432000" marR="0" rtl="0" algn="l">
              <a:spcBef>
                <a:spcPts val="1000"/>
              </a:spcBef>
              <a:spcAft>
                <a:spcPts val="0"/>
              </a:spcAft>
              <a:buClr>
                <a:schemeClr val="accent1"/>
              </a:buClr>
              <a:buSzPts val="2240"/>
              <a:buFont typeface="Noto Sans Symbols"/>
              <a:buChar char="►"/>
            </a:pPr>
            <a:r>
              <a:rPr b="0" i="0" lang="en-US" sz="2800" u="none" cap="none" strike="noStrike">
                <a:solidFill>
                  <a:srgbClr val="FFFFFF"/>
                </a:solidFill>
                <a:latin typeface="Trebuchet MS"/>
                <a:ea typeface="Trebuchet MS"/>
                <a:cs typeface="Trebuchet MS"/>
                <a:sym typeface="Trebuchet MS"/>
              </a:rPr>
              <a:t>    Miguel Campello Román</a:t>
            </a:r>
            <a:endParaRPr/>
          </a:p>
          <a:p>
            <a:pPr indent="-324000" lvl="0" marL="432000" marR="0" rtl="0" algn="l">
              <a:spcBef>
                <a:spcPts val="1000"/>
              </a:spcBef>
              <a:spcAft>
                <a:spcPts val="0"/>
              </a:spcAft>
              <a:buClr>
                <a:schemeClr val="accent1"/>
              </a:buClr>
              <a:buSzPts val="2240"/>
              <a:buFont typeface="Noto Sans Symbols"/>
              <a:buChar char="►"/>
            </a:pPr>
            <a:r>
              <a:rPr b="0" i="0" lang="en-US" sz="2800" u="none" cap="none" strike="noStrike">
                <a:solidFill>
                  <a:srgbClr val="FFFFFF"/>
                </a:solidFill>
                <a:latin typeface="Trebuchet MS"/>
                <a:ea typeface="Trebuchet MS"/>
                <a:cs typeface="Trebuchet MS"/>
                <a:sym typeface="Trebuchet MS"/>
              </a:rPr>
              <a:t>    Soufyan Rhazili Raoui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33" name="Shape 433"/>
        <p:cNvGrpSpPr/>
        <p:nvPr/>
      </p:nvGrpSpPr>
      <p:grpSpPr>
        <a:xfrm>
          <a:off x="0" y="0"/>
          <a:ext cx="0" cy="0"/>
          <a:chOff x="0" y="0"/>
          <a:chExt cx="0" cy="0"/>
        </a:xfrm>
      </p:grpSpPr>
      <p:grpSp>
        <p:nvGrpSpPr>
          <p:cNvPr id="434" name="Google Shape;434;p16"/>
          <p:cNvGrpSpPr/>
          <p:nvPr/>
        </p:nvGrpSpPr>
        <p:grpSpPr>
          <a:xfrm>
            <a:off x="0" y="-9333"/>
            <a:ext cx="10080621" cy="7569009"/>
            <a:chOff x="0" y="-8467"/>
            <a:chExt cx="12192000" cy="6866467"/>
          </a:xfrm>
        </p:grpSpPr>
        <p:sp>
          <p:nvSpPr>
            <p:cNvPr id="435" name="Google Shape;435;p16"/>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436" name="Google Shape;436;p16"/>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437" name="Google Shape;437;p16"/>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438" name="Google Shape;438;p1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439" name="Google Shape;439;p1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40" name="Google Shape;440;p16"/>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442" name="Google Shape;442;p1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443" name="Google Shape;443;p1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444" name="Google Shape;444;p16"/>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5" name="Google Shape;445;p16"/>
          <p:cNvSpPr txBox="1"/>
          <p:nvPr/>
        </p:nvSpPr>
        <p:spPr>
          <a:xfrm>
            <a:off x="883082" y="3"/>
            <a:ext cx="6852600" cy="1208400"/>
          </a:xfrm>
          <a:prstGeom prst="rect">
            <a:avLst/>
          </a:prstGeom>
          <a:noFill/>
          <a:ln>
            <a:noFill/>
          </a:ln>
        </p:spPr>
        <p:txBody>
          <a:bodyPr anchorCtr="0" anchor="b" bIns="45700" lIns="91425" spcFirstLastPara="1" rIns="91425" wrap="square" tIns="45700">
            <a:normAutofit/>
          </a:bodyPr>
          <a:lstStyle/>
          <a:p>
            <a:pPr indent="0" lvl="0" marL="0" marR="0" rtl="0" algn="ctr">
              <a:spcBef>
                <a:spcPts val="0"/>
              </a:spcBef>
              <a:spcAft>
                <a:spcPts val="600"/>
              </a:spcAft>
              <a:buNone/>
            </a:pPr>
            <a:r>
              <a:rPr b="1" i="0" lang="en-US" sz="4600" u="none" cap="none" strike="noStrike">
                <a:solidFill>
                  <a:schemeClr val="accent1"/>
                </a:solidFill>
                <a:latin typeface="Trebuchet MS"/>
                <a:ea typeface="Trebuchet MS"/>
                <a:cs typeface="Trebuchet MS"/>
                <a:sym typeface="Trebuchet MS"/>
              </a:rPr>
              <a:t>Consulta de citas</a:t>
            </a:r>
            <a:endParaRPr b="0" i="0" sz="4600" u="none" cap="none" strike="noStrike">
              <a:solidFill>
                <a:schemeClr val="accent1"/>
              </a:solidFill>
              <a:latin typeface="Trebuchet MS"/>
              <a:ea typeface="Trebuchet MS"/>
              <a:cs typeface="Trebuchet MS"/>
              <a:sym typeface="Trebuchet MS"/>
            </a:endParaRPr>
          </a:p>
        </p:txBody>
      </p:sp>
      <p:pic>
        <p:nvPicPr>
          <p:cNvPr id="446" name="Google Shape;446;p16"/>
          <p:cNvPicPr preferRelativeResize="0"/>
          <p:nvPr/>
        </p:nvPicPr>
        <p:blipFill rotWithShape="1">
          <a:blip r:embed="rId3">
            <a:alphaModFix/>
          </a:blip>
          <a:srcRect b="0" l="0" r="0" t="0"/>
          <a:stretch/>
        </p:blipFill>
        <p:spPr>
          <a:xfrm>
            <a:off x="531236" y="1656609"/>
            <a:ext cx="7556449" cy="4809829"/>
          </a:xfrm>
          <a:prstGeom prst="rect">
            <a:avLst/>
          </a:prstGeom>
          <a:noFill/>
          <a:ln>
            <a:noFill/>
          </a:ln>
        </p:spPr>
      </p:pic>
      <p:sp>
        <p:nvSpPr>
          <p:cNvPr id="447" name="Google Shape;447;p16"/>
          <p:cNvSpPr txBox="1"/>
          <p:nvPr/>
        </p:nvSpPr>
        <p:spPr>
          <a:xfrm>
            <a:off x="648000" y="1563480"/>
            <a:ext cx="8928000" cy="346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51" name="Shape 451"/>
        <p:cNvGrpSpPr/>
        <p:nvPr/>
      </p:nvGrpSpPr>
      <p:grpSpPr>
        <a:xfrm>
          <a:off x="0" y="0"/>
          <a:ext cx="0" cy="0"/>
          <a:chOff x="0" y="0"/>
          <a:chExt cx="0" cy="0"/>
        </a:xfrm>
      </p:grpSpPr>
      <p:grpSp>
        <p:nvGrpSpPr>
          <p:cNvPr id="452" name="Google Shape;452;p17"/>
          <p:cNvGrpSpPr/>
          <p:nvPr/>
        </p:nvGrpSpPr>
        <p:grpSpPr>
          <a:xfrm>
            <a:off x="0" y="-9333"/>
            <a:ext cx="10080621" cy="7569009"/>
            <a:chOff x="0" y="-8467"/>
            <a:chExt cx="12192000" cy="6866467"/>
          </a:xfrm>
        </p:grpSpPr>
        <p:sp>
          <p:nvSpPr>
            <p:cNvPr id="453" name="Google Shape;453;p17"/>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454" name="Google Shape;454;p17"/>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455" name="Google Shape;455;p17"/>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456" name="Google Shape;456;p1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457" name="Google Shape;457;p1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58" name="Google Shape;458;p17"/>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460" name="Google Shape;460;p1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461" name="Google Shape;461;p1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462" name="Google Shape;462;p17"/>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17"/>
          <p:cNvSpPr txBox="1"/>
          <p:nvPr/>
        </p:nvSpPr>
        <p:spPr>
          <a:xfrm>
            <a:off x="558477" y="355080"/>
            <a:ext cx="6852600" cy="1208400"/>
          </a:xfrm>
          <a:prstGeom prst="rect">
            <a:avLst/>
          </a:prstGeom>
          <a:noFill/>
          <a:ln>
            <a:noFill/>
          </a:ln>
        </p:spPr>
        <p:txBody>
          <a:bodyPr anchorCtr="0" anchor="b" bIns="45700" lIns="91425" spcFirstLastPara="1" rIns="91425" wrap="square" tIns="45700">
            <a:normAutofit/>
          </a:bodyPr>
          <a:lstStyle/>
          <a:p>
            <a:pPr indent="0" lvl="0" marL="0" marR="0" rtl="0" algn="ctr">
              <a:spcBef>
                <a:spcPts val="0"/>
              </a:spcBef>
              <a:spcAft>
                <a:spcPts val="600"/>
              </a:spcAft>
              <a:buNone/>
            </a:pPr>
            <a:r>
              <a:rPr b="1" i="0" lang="en-US" sz="4600" u="none" cap="none" strike="noStrike">
                <a:solidFill>
                  <a:schemeClr val="accent1"/>
                </a:solidFill>
                <a:latin typeface="Trebuchet MS"/>
                <a:ea typeface="Trebuchet MS"/>
                <a:cs typeface="Trebuchet MS"/>
                <a:sym typeface="Trebuchet MS"/>
              </a:rPr>
              <a:t>Avisos en tiempo real</a:t>
            </a:r>
            <a:endParaRPr b="0" i="0" sz="4600" u="none" cap="none" strike="noStrike">
              <a:solidFill>
                <a:schemeClr val="accent1"/>
              </a:solidFill>
              <a:latin typeface="Trebuchet MS"/>
              <a:ea typeface="Trebuchet MS"/>
              <a:cs typeface="Trebuchet MS"/>
              <a:sym typeface="Trebuchet MS"/>
            </a:endParaRPr>
          </a:p>
        </p:txBody>
      </p:sp>
      <p:pic>
        <p:nvPicPr>
          <p:cNvPr id="464" name="Google Shape;464;p17"/>
          <p:cNvPicPr preferRelativeResize="0"/>
          <p:nvPr/>
        </p:nvPicPr>
        <p:blipFill rotWithShape="1">
          <a:blip r:embed="rId3">
            <a:alphaModFix/>
          </a:blip>
          <a:srcRect b="0" l="0" r="0" t="0"/>
          <a:stretch/>
        </p:blipFill>
        <p:spPr>
          <a:xfrm>
            <a:off x="558471" y="1683082"/>
            <a:ext cx="7381872" cy="5120674"/>
          </a:xfrm>
          <a:prstGeom prst="rect">
            <a:avLst/>
          </a:prstGeom>
          <a:noFill/>
          <a:ln>
            <a:noFill/>
          </a:ln>
        </p:spPr>
      </p:pic>
      <p:sp>
        <p:nvSpPr>
          <p:cNvPr id="465" name="Google Shape;465;p17"/>
          <p:cNvSpPr txBox="1"/>
          <p:nvPr/>
        </p:nvSpPr>
        <p:spPr>
          <a:xfrm>
            <a:off x="648000" y="1563480"/>
            <a:ext cx="8928000" cy="346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69" name="Shape 469"/>
        <p:cNvGrpSpPr/>
        <p:nvPr/>
      </p:nvGrpSpPr>
      <p:grpSpPr>
        <a:xfrm>
          <a:off x="0" y="0"/>
          <a:ext cx="0" cy="0"/>
          <a:chOff x="0" y="0"/>
          <a:chExt cx="0" cy="0"/>
        </a:xfrm>
      </p:grpSpPr>
      <p:grpSp>
        <p:nvGrpSpPr>
          <p:cNvPr id="470" name="Google Shape;470;p18"/>
          <p:cNvGrpSpPr/>
          <p:nvPr/>
        </p:nvGrpSpPr>
        <p:grpSpPr>
          <a:xfrm>
            <a:off x="0" y="-9333"/>
            <a:ext cx="10080621" cy="7569009"/>
            <a:chOff x="0" y="-8467"/>
            <a:chExt cx="12192000" cy="6866467"/>
          </a:xfrm>
        </p:grpSpPr>
        <p:sp>
          <p:nvSpPr>
            <p:cNvPr id="471" name="Google Shape;471;p18"/>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472" name="Google Shape;472;p18"/>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473" name="Google Shape;473;p18"/>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474" name="Google Shape;474;p1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475" name="Google Shape;475;p18"/>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76" name="Google Shape;476;p18"/>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8"/>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478" name="Google Shape;478;p18"/>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479" name="Google Shape;479;p18"/>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480" name="Google Shape;480;p18"/>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18"/>
          <p:cNvSpPr txBox="1"/>
          <p:nvPr/>
        </p:nvSpPr>
        <p:spPr>
          <a:xfrm>
            <a:off x="479053" y="275665"/>
            <a:ext cx="6852600" cy="1208400"/>
          </a:xfrm>
          <a:prstGeom prst="rect">
            <a:avLst/>
          </a:prstGeom>
          <a:noFill/>
          <a:ln>
            <a:noFill/>
          </a:ln>
        </p:spPr>
        <p:txBody>
          <a:bodyPr anchorCtr="0" anchor="b" bIns="45700" lIns="91425" spcFirstLastPara="1" rIns="91425" wrap="square" tIns="45700">
            <a:normAutofit/>
          </a:bodyPr>
          <a:lstStyle/>
          <a:p>
            <a:pPr indent="0" lvl="0" marL="0" marR="0" rtl="0" algn="ctr">
              <a:spcBef>
                <a:spcPts val="0"/>
              </a:spcBef>
              <a:spcAft>
                <a:spcPts val="600"/>
              </a:spcAft>
              <a:buNone/>
            </a:pPr>
            <a:r>
              <a:rPr b="1" i="0" lang="en-US" sz="4600" u="none" cap="none" strike="noStrike">
                <a:solidFill>
                  <a:schemeClr val="accent1"/>
                </a:solidFill>
                <a:latin typeface="Trebuchet MS"/>
                <a:ea typeface="Trebuchet MS"/>
                <a:cs typeface="Trebuchet MS"/>
                <a:sym typeface="Trebuchet MS"/>
              </a:rPr>
              <a:t>Consultar historiales</a:t>
            </a:r>
            <a:endParaRPr b="0" i="0" sz="4600" u="none" cap="none" strike="noStrike">
              <a:solidFill>
                <a:schemeClr val="accent1"/>
              </a:solidFill>
              <a:latin typeface="Trebuchet MS"/>
              <a:ea typeface="Trebuchet MS"/>
              <a:cs typeface="Trebuchet MS"/>
              <a:sym typeface="Trebuchet MS"/>
            </a:endParaRPr>
          </a:p>
        </p:txBody>
      </p:sp>
      <p:pic>
        <p:nvPicPr>
          <p:cNvPr id="482" name="Google Shape;482;p18"/>
          <p:cNvPicPr preferRelativeResize="0"/>
          <p:nvPr/>
        </p:nvPicPr>
        <p:blipFill rotWithShape="1">
          <a:blip r:embed="rId3">
            <a:alphaModFix/>
          </a:blip>
          <a:srcRect b="0" l="0" r="0" t="0"/>
          <a:stretch/>
        </p:blipFill>
        <p:spPr>
          <a:xfrm>
            <a:off x="647993" y="1563478"/>
            <a:ext cx="7425533" cy="5330498"/>
          </a:xfrm>
          <a:prstGeom prst="rect">
            <a:avLst/>
          </a:prstGeom>
          <a:noFill/>
          <a:ln>
            <a:noFill/>
          </a:ln>
        </p:spPr>
      </p:pic>
      <p:sp>
        <p:nvSpPr>
          <p:cNvPr id="483" name="Google Shape;483;p18"/>
          <p:cNvSpPr txBox="1"/>
          <p:nvPr/>
        </p:nvSpPr>
        <p:spPr>
          <a:xfrm>
            <a:off x="648000" y="1563480"/>
            <a:ext cx="8928000" cy="346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87" name="Shape 487"/>
        <p:cNvGrpSpPr/>
        <p:nvPr/>
      </p:nvGrpSpPr>
      <p:grpSpPr>
        <a:xfrm>
          <a:off x="0" y="0"/>
          <a:ext cx="0" cy="0"/>
          <a:chOff x="0" y="0"/>
          <a:chExt cx="0" cy="0"/>
        </a:xfrm>
      </p:grpSpPr>
      <p:grpSp>
        <p:nvGrpSpPr>
          <p:cNvPr id="488" name="Google Shape;488;p19"/>
          <p:cNvGrpSpPr/>
          <p:nvPr/>
        </p:nvGrpSpPr>
        <p:grpSpPr>
          <a:xfrm>
            <a:off x="0" y="-9333"/>
            <a:ext cx="10080621" cy="7569009"/>
            <a:chOff x="0" y="-8467"/>
            <a:chExt cx="12192000" cy="6866467"/>
          </a:xfrm>
        </p:grpSpPr>
        <p:sp>
          <p:nvSpPr>
            <p:cNvPr id="489" name="Google Shape;489;p19"/>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490" name="Google Shape;490;p19"/>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491" name="Google Shape;491;p19"/>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492" name="Google Shape;492;p19"/>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493" name="Google Shape;493;p19"/>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94" name="Google Shape;494;p19"/>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9"/>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496" name="Google Shape;496;p19"/>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497" name="Google Shape;497;p19"/>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498" name="Google Shape;498;p19"/>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19"/>
          <p:cNvSpPr/>
          <p:nvPr/>
        </p:nvSpPr>
        <p:spPr>
          <a:xfrm>
            <a:off x="0" y="0"/>
            <a:ext cx="10080625" cy="756900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500" name="Google Shape;500;p19"/>
          <p:cNvSpPr/>
          <p:nvPr/>
        </p:nvSpPr>
        <p:spPr>
          <a:xfrm rot="10800000">
            <a:off x="0" y="0"/>
            <a:ext cx="696677" cy="6245885"/>
          </a:xfrm>
          <a:prstGeom prst="triangle">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9"/>
          <p:cNvSpPr/>
          <p:nvPr/>
        </p:nvSpPr>
        <p:spPr>
          <a:xfrm>
            <a:off x="6398397" y="4209152"/>
            <a:ext cx="3679603" cy="3350523"/>
          </a:xfrm>
          <a:prstGeom prst="triangle">
            <a:avLst>
              <a:gd fmla="val 100000" name="adj"/>
            </a:avLst>
          </a:prstGeom>
          <a:solidFill>
            <a:srgbClr val="16B0E3">
              <a:alpha val="8784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2" name="Google Shape;502;p19"/>
          <p:cNvCxnSpPr/>
          <p:nvPr/>
        </p:nvCxnSpPr>
        <p:spPr>
          <a:xfrm>
            <a:off x="8379519" y="0"/>
            <a:ext cx="1428089" cy="7559675"/>
          </a:xfrm>
          <a:prstGeom prst="straightConnector1">
            <a:avLst/>
          </a:prstGeom>
          <a:noFill/>
          <a:ln cap="sq" cmpd="sng" w="15875">
            <a:solidFill>
              <a:schemeClr val="accent2"/>
            </a:solidFill>
            <a:prstDash val="solid"/>
            <a:bevel/>
            <a:headEnd len="sm" w="sm" type="none"/>
            <a:tailEnd len="sm" w="sm" type="none"/>
          </a:ln>
        </p:spPr>
      </p:cxnSp>
      <p:cxnSp>
        <p:nvCxnSpPr>
          <p:cNvPr id="503" name="Google Shape;503;p19"/>
          <p:cNvCxnSpPr/>
          <p:nvPr/>
        </p:nvCxnSpPr>
        <p:spPr>
          <a:xfrm flipH="1">
            <a:off x="6139380" y="4058076"/>
            <a:ext cx="3938619" cy="3501599"/>
          </a:xfrm>
          <a:prstGeom prst="straightConnector1">
            <a:avLst/>
          </a:prstGeom>
          <a:noFill/>
          <a:ln cap="flat" cmpd="sng" w="15875">
            <a:solidFill>
              <a:schemeClr val="accent1"/>
            </a:solidFill>
            <a:prstDash val="solid"/>
            <a:round/>
            <a:headEnd len="sm" w="sm" type="none"/>
            <a:tailEnd len="sm" w="sm" type="none"/>
          </a:ln>
        </p:spPr>
      </p:cxnSp>
      <p:sp>
        <p:nvSpPr>
          <p:cNvPr id="504" name="Google Shape;504;p19"/>
          <p:cNvSpPr txBox="1"/>
          <p:nvPr/>
        </p:nvSpPr>
        <p:spPr>
          <a:xfrm>
            <a:off x="1246077" y="1539933"/>
            <a:ext cx="6421881" cy="2925363"/>
          </a:xfrm>
          <a:prstGeom prst="rect">
            <a:avLst/>
          </a:prstGeom>
          <a:noFill/>
          <a:ln>
            <a:noFill/>
          </a:ln>
        </p:spPr>
        <p:txBody>
          <a:bodyPr anchorCtr="0" anchor="b" bIns="45700" lIns="91425" spcFirstLastPara="1" rIns="91425" wrap="square" tIns="45700">
            <a:normAutofit/>
          </a:bodyPr>
          <a:lstStyle/>
          <a:p>
            <a:pPr indent="0" lvl="0" marL="0" marR="0" rtl="0" algn="r">
              <a:spcBef>
                <a:spcPts val="0"/>
              </a:spcBef>
              <a:spcAft>
                <a:spcPts val="600"/>
              </a:spcAft>
              <a:buNone/>
            </a:pPr>
            <a:r>
              <a:rPr b="1" i="0" lang="en-US" sz="5400" u="none" cap="none" strike="noStrike">
                <a:solidFill>
                  <a:schemeClr val="accent1"/>
                </a:solidFill>
                <a:latin typeface="Trebuchet MS"/>
                <a:ea typeface="Trebuchet MS"/>
                <a:cs typeface="Trebuchet MS"/>
                <a:sym typeface="Trebuchet MS"/>
              </a:rPr>
              <a:t>Aspectos a resaltar</a:t>
            </a:r>
            <a:endParaRPr b="0" i="0" sz="5400" u="none" cap="none" strike="noStrike">
              <a:solidFill>
                <a:schemeClr val="accent1"/>
              </a:solidFill>
              <a:latin typeface="Trebuchet MS"/>
              <a:ea typeface="Trebuchet MS"/>
              <a:cs typeface="Trebuchet MS"/>
              <a:sym typeface="Trebuchet MS"/>
            </a:endParaRPr>
          </a:p>
        </p:txBody>
      </p:sp>
      <p:sp>
        <p:nvSpPr>
          <p:cNvPr id="505" name="Google Shape;505;p19"/>
          <p:cNvSpPr/>
          <p:nvPr/>
        </p:nvSpPr>
        <p:spPr>
          <a:xfrm>
            <a:off x="8620158" y="0"/>
            <a:ext cx="1460467" cy="7559675"/>
          </a:xfrm>
          <a:custGeom>
            <a:rect b="b" l="l" r="r" t="t"/>
            <a:pathLst>
              <a:path extrusionOk="0" h="6866467" w="2858013">
                <a:moveTo>
                  <a:pt x="0" y="0"/>
                </a:moveTo>
                <a:lnTo>
                  <a:pt x="2858013" y="0"/>
                </a:lnTo>
                <a:lnTo>
                  <a:pt x="2858013" y="6866467"/>
                </a:lnTo>
                <a:lnTo>
                  <a:pt x="2473942" y="6866467"/>
                </a:lnTo>
                <a:lnTo>
                  <a:pt x="0" y="0"/>
                </a:lnTo>
                <a:close/>
              </a:path>
            </a:pathLst>
          </a:custGeom>
          <a:solidFill>
            <a:schemeClr val="accent2"/>
          </a:solidFill>
          <a:ln>
            <a:noFill/>
          </a:ln>
        </p:spPr>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9" name="Shape 509"/>
        <p:cNvGrpSpPr/>
        <p:nvPr/>
      </p:nvGrpSpPr>
      <p:grpSpPr>
        <a:xfrm>
          <a:off x="0" y="0"/>
          <a:ext cx="0" cy="0"/>
          <a:chOff x="0" y="0"/>
          <a:chExt cx="0" cy="0"/>
        </a:xfrm>
      </p:grpSpPr>
      <p:grpSp>
        <p:nvGrpSpPr>
          <p:cNvPr id="510" name="Google Shape;510;p20"/>
          <p:cNvGrpSpPr/>
          <p:nvPr/>
        </p:nvGrpSpPr>
        <p:grpSpPr>
          <a:xfrm>
            <a:off x="0" y="-9333"/>
            <a:ext cx="10080621" cy="7569009"/>
            <a:chOff x="0" y="-8467"/>
            <a:chExt cx="12192000" cy="6866467"/>
          </a:xfrm>
        </p:grpSpPr>
        <p:sp>
          <p:nvSpPr>
            <p:cNvPr id="511" name="Google Shape;511;p20"/>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512" name="Google Shape;512;p20"/>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513" name="Google Shape;513;p20"/>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514" name="Google Shape;514;p2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515" name="Google Shape;515;p2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16" name="Google Shape;516;p20"/>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518" name="Google Shape;518;p2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519" name="Google Shape;519;p2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520" name="Google Shape;520;p20"/>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1" name="Google Shape;521;p20"/>
          <p:cNvSpPr txBox="1"/>
          <p:nvPr/>
        </p:nvSpPr>
        <p:spPr>
          <a:xfrm>
            <a:off x="-369823" y="174253"/>
            <a:ext cx="6852600" cy="1207200"/>
          </a:xfrm>
          <a:prstGeom prst="rect">
            <a:avLst/>
          </a:prstGeom>
          <a:noFill/>
          <a:ln>
            <a:noFill/>
          </a:ln>
        </p:spPr>
        <p:txBody>
          <a:bodyPr anchorCtr="0" anchor="b" bIns="45700" lIns="91425" spcFirstLastPara="1" rIns="91425" wrap="square" tIns="45700">
            <a:normAutofit/>
          </a:bodyPr>
          <a:lstStyle/>
          <a:p>
            <a:pPr indent="0" lvl="0" marL="0" marR="0" rtl="0" algn="ctr">
              <a:spcBef>
                <a:spcPts val="0"/>
              </a:spcBef>
              <a:spcAft>
                <a:spcPts val="600"/>
              </a:spcAft>
              <a:buNone/>
            </a:pPr>
            <a:r>
              <a:rPr b="1" i="0" lang="en-US" sz="4600" u="none" cap="none" strike="noStrike">
                <a:solidFill>
                  <a:schemeClr val="accent1"/>
                </a:solidFill>
                <a:latin typeface="Trebuchet MS"/>
                <a:ea typeface="Trebuchet MS"/>
                <a:cs typeface="Trebuchet MS"/>
                <a:sym typeface="Trebuchet MS"/>
              </a:rPr>
              <a:t>Uso de GitHub</a:t>
            </a:r>
            <a:endParaRPr b="0" i="0" sz="4600" u="none" cap="none" strike="noStrike">
              <a:solidFill>
                <a:schemeClr val="accent1"/>
              </a:solidFill>
              <a:latin typeface="Trebuchet MS"/>
              <a:ea typeface="Trebuchet MS"/>
              <a:cs typeface="Trebuchet MS"/>
              <a:sym typeface="Trebuchet MS"/>
            </a:endParaRPr>
          </a:p>
        </p:txBody>
      </p:sp>
      <p:pic>
        <p:nvPicPr>
          <p:cNvPr id="522" name="Google Shape;522;p20"/>
          <p:cNvPicPr preferRelativeResize="0"/>
          <p:nvPr/>
        </p:nvPicPr>
        <p:blipFill rotWithShape="1">
          <a:blip r:embed="rId3">
            <a:alphaModFix/>
          </a:blip>
          <a:srcRect b="0" l="0" r="0" t="0"/>
          <a:stretch/>
        </p:blipFill>
        <p:spPr>
          <a:xfrm>
            <a:off x="5812971" y="238015"/>
            <a:ext cx="1538639" cy="1465009"/>
          </a:xfrm>
          <a:prstGeom prst="rect">
            <a:avLst/>
          </a:prstGeom>
          <a:noFill/>
          <a:ln>
            <a:noFill/>
          </a:ln>
        </p:spPr>
      </p:pic>
      <p:pic>
        <p:nvPicPr>
          <p:cNvPr id="523" name="Google Shape;523;p20"/>
          <p:cNvPicPr preferRelativeResize="0"/>
          <p:nvPr/>
        </p:nvPicPr>
        <p:blipFill rotWithShape="1">
          <a:blip r:embed="rId4">
            <a:alphaModFix/>
          </a:blip>
          <a:srcRect b="0" l="0" r="0" t="0"/>
          <a:stretch/>
        </p:blipFill>
        <p:spPr>
          <a:xfrm>
            <a:off x="485748" y="2311054"/>
            <a:ext cx="7376097" cy="44966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27" name="Shape 527"/>
        <p:cNvGrpSpPr/>
        <p:nvPr/>
      </p:nvGrpSpPr>
      <p:grpSpPr>
        <a:xfrm>
          <a:off x="0" y="0"/>
          <a:ext cx="0" cy="0"/>
          <a:chOff x="0" y="0"/>
          <a:chExt cx="0" cy="0"/>
        </a:xfrm>
      </p:grpSpPr>
      <p:grpSp>
        <p:nvGrpSpPr>
          <p:cNvPr id="528" name="Google Shape;528;p21"/>
          <p:cNvGrpSpPr/>
          <p:nvPr/>
        </p:nvGrpSpPr>
        <p:grpSpPr>
          <a:xfrm>
            <a:off x="0" y="-9333"/>
            <a:ext cx="10080621" cy="7569009"/>
            <a:chOff x="0" y="-8467"/>
            <a:chExt cx="12192000" cy="6866467"/>
          </a:xfrm>
        </p:grpSpPr>
        <p:sp>
          <p:nvSpPr>
            <p:cNvPr id="529" name="Google Shape;529;p21"/>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530" name="Google Shape;530;p2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531" name="Google Shape;531;p2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532" name="Google Shape;532;p2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533" name="Google Shape;533;p2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34" name="Google Shape;534;p21"/>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536" name="Google Shape;536;p2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537" name="Google Shape;537;p2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538" name="Google Shape;538;p21"/>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9" name="Google Shape;539;p21"/>
          <p:cNvSpPr txBox="1"/>
          <p:nvPr/>
        </p:nvSpPr>
        <p:spPr>
          <a:xfrm>
            <a:off x="999033" y="264913"/>
            <a:ext cx="6852738" cy="1207099"/>
          </a:xfrm>
          <a:prstGeom prst="rect">
            <a:avLst/>
          </a:prstGeom>
          <a:noFill/>
          <a:ln>
            <a:noFill/>
          </a:ln>
        </p:spPr>
        <p:txBody>
          <a:bodyPr anchorCtr="0" anchor="b" bIns="45700" lIns="91425" spcFirstLastPara="1" rIns="91425" wrap="square" tIns="45700">
            <a:normAutofit/>
          </a:bodyPr>
          <a:lstStyle/>
          <a:p>
            <a:pPr indent="0" lvl="0" marL="0" marR="0" rtl="0" algn="l">
              <a:spcBef>
                <a:spcPts val="0"/>
              </a:spcBef>
              <a:spcAft>
                <a:spcPts val="600"/>
              </a:spcAft>
              <a:buNone/>
            </a:pPr>
            <a:r>
              <a:rPr b="1" i="0" lang="en-US" sz="4600" u="none" cap="none" strike="noStrike">
                <a:solidFill>
                  <a:schemeClr val="accent1"/>
                </a:solidFill>
                <a:latin typeface="Trebuchet MS"/>
                <a:ea typeface="Trebuchet MS"/>
                <a:cs typeface="Trebuchet MS"/>
                <a:sym typeface="Trebuchet MS"/>
              </a:rPr>
              <a:t>Mockflow</a:t>
            </a:r>
            <a:endParaRPr b="0" i="0" sz="4600" u="none" cap="none" strike="noStrike">
              <a:solidFill>
                <a:schemeClr val="accent1"/>
              </a:solidFill>
              <a:latin typeface="Trebuchet MS"/>
              <a:ea typeface="Trebuchet MS"/>
              <a:cs typeface="Trebuchet MS"/>
              <a:sym typeface="Trebuchet MS"/>
            </a:endParaRPr>
          </a:p>
        </p:txBody>
      </p:sp>
      <p:pic>
        <p:nvPicPr>
          <p:cNvPr id="540" name="Google Shape;540;p21"/>
          <p:cNvPicPr preferRelativeResize="0"/>
          <p:nvPr/>
        </p:nvPicPr>
        <p:blipFill rotWithShape="1">
          <a:blip r:embed="rId3">
            <a:alphaModFix/>
          </a:blip>
          <a:srcRect b="0" l="0" r="0" t="0"/>
          <a:stretch/>
        </p:blipFill>
        <p:spPr>
          <a:xfrm>
            <a:off x="4198678" y="476941"/>
            <a:ext cx="1163736" cy="1101085"/>
          </a:xfrm>
          <a:prstGeom prst="rect">
            <a:avLst/>
          </a:prstGeom>
          <a:noFill/>
          <a:ln>
            <a:noFill/>
          </a:ln>
        </p:spPr>
      </p:pic>
      <p:pic>
        <p:nvPicPr>
          <p:cNvPr id="541" name="Google Shape;541;p21"/>
          <p:cNvPicPr preferRelativeResize="0"/>
          <p:nvPr/>
        </p:nvPicPr>
        <p:blipFill>
          <a:blip r:embed="rId4">
            <a:alphaModFix/>
          </a:blip>
          <a:stretch>
            <a:fillRect/>
          </a:stretch>
        </p:blipFill>
        <p:spPr>
          <a:xfrm>
            <a:off x="547524" y="1926799"/>
            <a:ext cx="7503725" cy="4662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45" name="Shape 545"/>
        <p:cNvGrpSpPr/>
        <p:nvPr/>
      </p:nvGrpSpPr>
      <p:grpSpPr>
        <a:xfrm>
          <a:off x="0" y="0"/>
          <a:ext cx="0" cy="0"/>
          <a:chOff x="0" y="0"/>
          <a:chExt cx="0" cy="0"/>
        </a:xfrm>
      </p:grpSpPr>
      <p:grpSp>
        <p:nvGrpSpPr>
          <p:cNvPr id="546" name="Google Shape;546;p22"/>
          <p:cNvGrpSpPr/>
          <p:nvPr/>
        </p:nvGrpSpPr>
        <p:grpSpPr>
          <a:xfrm>
            <a:off x="0" y="-9333"/>
            <a:ext cx="10080621" cy="7569009"/>
            <a:chOff x="0" y="-8467"/>
            <a:chExt cx="12192000" cy="6866467"/>
          </a:xfrm>
        </p:grpSpPr>
        <p:sp>
          <p:nvSpPr>
            <p:cNvPr id="547" name="Google Shape;547;p2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548" name="Google Shape;548;p22"/>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549" name="Google Shape;549;p22"/>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550" name="Google Shape;550;p2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551" name="Google Shape;551;p2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52" name="Google Shape;552;p22"/>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554" name="Google Shape;554;p2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555" name="Google Shape;555;p2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556" name="Google Shape;556;p22"/>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57" name="Google Shape;557;p22"/>
          <p:cNvPicPr preferRelativeResize="0"/>
          <p:nvPr/>
        </p:nvPicPr>
        <p:blipFill rotWithShape="1">
          <a:blip r:embed="rId3">
            <a:alphaModFix/>
          </a:blip>
          <a:srcRect b="0" l="0" r="0" t="0"/>
          <a:stretch/>
        </p:blipFill>
        <p:spPr>
          <a:xfrm>
            <a:off x="1244904" y="291811"/>
            <a:ext cx="4038143" cy="1241729"/>
          </a:xfrm>
          <a:prstGeom prst="rect">
            <a:avLst/>
          </a:prstGeom>
          <a:noFill/>
          <a:ln>
            <a:noFill/>
          </a:ln>
        </p:spPr>
      </p:pic>
      <p:pic>
        <p:nvPicPr>
          <p:cNvPr id="558" name="Google Shape;558;p22"/>
          <p:cNvPicPr preferRelativeResize="0"/>
          <p:nvPr/>
        </p:nvPicPr>
        <p:blipFill rotWithShape="1">
          <a:blip r:embed="rId4">
            <a:alphaModFix/>
          </a:blip>
          <a:srcRect b="0" l="0" r="0" t="0"/>
          <a:stretch/>
        </p:blipFill>
        <p:spPr>
          <a:xfrm>
            <a:off x="714043" y="1977521"/>
            <a:ext cx="7376071" cy="439578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62" name="Shape 562"/>
        <p:cNvGrpSpPr/>
        <p:nvPr/>
      </p:nvGrpSpPr>
      <p:grpSpPr>
        <a:xfrm>
          <a:off x="0" y="0"/>
          <a:ext cx="0" cy="0"/>
          <a:chOff x="0" y="0"/>
          <a:chExt cx="0" cy="0"/>
        </a:xfrm>
      </p:grpSpPr>
      <p:sp>
        <p:nvSpPr>
          <p:cNvPr id="563" name="Google Shape;563;p23"/>
          <p:cNvSpPr/>
          <p:nvPr/>
        </p:nvSpPr>
        <p:spPr>
          <a:xfrm>
            <a:off x="0" y="0"/>
            <a:ext cx="10080625" cy="75596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564" name="Google Shape;564;p23"/>
          <p:cNvSpPr txBox="1"/>
          <p:nvPr/>
        </p:nvSpPr>
        <p:spPr>
          <a:xfrm>
            <a:off x="1102570" y="671971"/>
            <a:ext cx="7107922" cy="1455937"/>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600"/>
              </a:spcAft>
              <a:buNone/>
            </a:pPr>
            <a:r>
              <a:rPr b="1" i="0" lang="en-US" sz="3600" u="none" cap="none" strike="noStrike">
                <a:solidFill>
                  <a:schemeClr val="accent1"/>
                </a:solidFill>
                <a:latin typeface="Trebuchet MS"/>
                <a:ea typeface="Trebuchet MS"/>
                <a:cs typeface="Trebuchet MS"/>
                <a:sym typeface="Trebuchet MS"/>
              </a:rPr>
              <a:t>Conclusiones</a:t>
            </a:r>
            <a:endParaRPr b="0" i="0" sz="3600" u="none" cap="none" strike="noStrike">
              <a:solidFill>
                <a:schemeClr val="accent1"/>
              </a:solidFill>
              <a:latin typeface="Trebuchet MS"/>
              <a:ea typeface="Trebuchet MS"/>
              <a:cs typeface="Trebuchet MS"/>
              <a:sym typeface="Trebuchet MS"/>
            </a:endParaRPr>
          </a:p>
        </p:txBody>
      </p:sp>
      <p:sp>
        <p:nvSpPr>
          <p:cNvPr id="565" name="Google Shape;565;p23"/>
          <p:cNvSpPr/>
          <p:nvPr/>
        </p:nvSpPr>
        <p:spPr>
          <a:xfrm rot="10800000">
            <a:off x="0" y="0"/>
            <a:ext cx="696677" cy="6245885"/>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3"/>
          <p:cNvSpPr txBox="1"/>
          <p:nvPr/>
        </p:nvSpPr>
        <p:spPr>
          <a:xfrm>
            <a:off x="560203" y="1342320"/>
            <a:ext cx="9149400" cy="5246700"/>
          </a:xfrm>
          <a:prstGeom prst="rect">
            <a:avLst/>
          </a:prstGeom>
          <a:noFill/>
          <a:ln>
            <a:noFill/>
          </a:ln>
        </p:spPr>
        <p:txBody>
          <a:bodyPr anchorCtr="0" anchor="t" bIns="45700" lIns="91425" spcFirstLastPara="1" rIns="91425" wrap="square" tIns="45700">
            <a:normAutofit/>
          </a:bodyPr>
          <a:lstStyle/>
          <a:p>
            <a:pPr indent="-384959" lvl="0" marL="432000" marR="0" rtl="0" algn="l">
              <a:spcBef>
                <a:spcPts val="1000"/>
              </a:spcBef>
              <a:spcAft>
                <a:spcPts val="0"/>
              </a:spcAft>
              <a:buClr>
                <a:schemeClr val="accent1"/>
              </a:buClr>
              <a:buSzPts val="1600"/>
              <a:buFont typeface="Noto Sans Symbols"/>
              <a:buChar char="►"/>
            </a:pPr>
            <a:r>
              <a:rPr b="1" i="0" lang="en-US" sz="2000" u="none" cap="none" strike="noStrike">
                <a:solidFill>
                  <a:srgbClr val="3F3F3F"/>
                </a:solidFill>
                <a:latin typeface="Trebuchet MS"/>
                <a:ea typeface="Trebuchet MS"/>
                <a:cs typeface="Trebuchet MS"/>
                <a:sym typeface="Trebuchet MS"/>
              </a:rPr>
              <a:t>Aspectos positivos:</a:t>
            </a:r>
            <a:endParaRPr/>
          </a:p>
          <a:p>
            <a:pPr indent="-381000" lvl="1" marL="914400" marR="0" rtl="0" algn="l">
              <a:spcBef>
                <a:spcPts val="1000"/>
              </a:spcBef>
              <a:spcAft>
                <a:spcPts val="0"/>
              </a:spcAft>
              <a:buClr>
                <a:schemeClr val="accent1"/>
              </a:buClr>
              <a:buSzPts val="1600"/>
              <a:buFont typeface="Noto Sans Symbols"/>
              <a:buChar char="►"/>
            </a:pPr>
            <a:r>
              <a:rPr b="0" i="0" lang="en-US" sz="2000" u="none" cap="none" strike="noStrike">
                <a:solidFill>
                  <a:srgbClr val="3F3F3F"/>
                </a:solidFill>
                <a:latin typeface="Trebuchet MS"/>
                <a:ea typeface="Trebuchet MS"/>
                <a:cs typeface="Trebuchet MS"/>
                <a:sym typeface="Trebuchet MS"/>
              </a:rPr>
              <a:t>Sistema de autenticación muy sencillo y prácticamente automático.</a:t>
            </a:r>
            <a:endParaRPr b="0" i="0" sz="2000" u="none" cap="none" strike="noStrike">
              <a:solidFill>
                <a:srgbClr val="3F3F3F"/>
              </a:solidFill>
              <a:latin typeface="Trebuchet MS"/>
              <a:ea typeface="Trebuchet MS"/>
              <a:cs typeface="Trebuchet MS"/>
              <a:sym typeface="Trebuchet MS"/>
            </a:endParaRPr>
          </a:p>
          <a:p>
            <a:pPr indent="-343048" lvl="1" marL="864000" marR="0" rtl="0" algn="l">
              <a:spcBef>
                <a:spcPts val="1000"/>
              </a:spcBef>
              <a:spcAft>
                <a:spcPts val="0"/>
              </a:spcAft>
              <a:buClr>
                <a:schemeClr val="accent1"/>
              </a:buClr>
              <a:buSzPts val="1600"/>
              <a:buFont typeface="Noto Sans Symbols"/>
              <a:buChar char="►"/>
            </a:pPr>
            <a:r>
              <a:rPr b="0" i="0" lang="en-US" sz="2000" u="none" cap="none" strike="noStrike">
                <a:solidFill>
                  <a:srgbClr val="3F3F3F"/>
                </a:solidFill>
                <a:latin typeface="Trebuchet MS"/>
                <a:ea typeface="Trebuchet MS"/>
                <a:cs typeface="Trebuchet MS"/>
                <a:sym typeface="Trebuchet MS"/>
              </a:rPr>
              <a:t>Laravel incorpora funciones como HASH.</a:t>
            </a:r>
            <a:endParaRPr b="0" i="0" sz="2000" u="none" cap="none" strike="noStrike">
              <a:solidFill>
                <a:srgbClr val="3F3F3F"/>
              </a:solidFill>
              <a:latin typeface="Trebuchet MS"/>
              <a:ea typeface="Trebuchet MS"/>
              <a:cs typeface="Trebuchet MS"/>
              <a:sym typeface="Trebuchet MS"/>
            </a:endParaRPr>
          </a:p>
          <a:p>
            <a:pPr indent="-343049" lvl="1" marL="864000" marR="0" rtl="0" algn="l">
              <a:spcBef>
                <a:spcPts val="1000"/>
              </a:spcBef>
              <a:spcAft>
                <a:spcPts val="0"/>
              </a:spcAft>
              <a:buClr>
                <a:schemeClr val="accent1"/>
              </a:buClr>
              <a:buSzPts val="1600"/>
              <a:buFont typeface="Noto Sans Symbols"/>
              <a:buChar char="►"/>
            </a:pPr>
            <a:r>
              <a:rPr b="0" i="0" lang="en-US" sz="2000" u="none" cap="none" strike="noStrike">
                <a:solidFill>
                  <a:srgbClr val="3F3F3F"/>
                </a:solidFill>
                <a:latin typeface="Trebuchet MS"/>
                <a:ea typeface="Trebuchet MS"/>
                <a:cs typeface="Trebuchet MS"/>
                <a:sym typeface="Trebuchet MS"/>
              </a:rPr>
              <a:t>Trabajar con formatos de fechas es sencillo.</a:t>
            </a:r>
            <a:endParaRPr b="0" i="0" sz="2000" u="none" cap="none" strike="noStrike">
              <a:solidFill>
                <a:srgbClr val="3F3F3F"/>
              </a:solidFill>
              <a:latin typeface="Trebuchet MS"/>
              <a:ea typeface="Trebuchet MS"/>
              <a:cs typeface="Trebuchet MS"/>
              <a:sym typeface="Trebuchet MS"/>
            </a:endParaRPr>
          </a:p>
          <a:p>
            <a:pPr indent="-368450" lvl="1" marL="864000" marR="0" rtl="0" algn="l">
              <a:spcBef>
                <a:spcPts val="1000"/>
              </a:spcBef>
              <a:spcAft>
                <a:spcPts val="0"/>
              </a:spcAft>
              <a:buClr>
                <a:schemeClr val="accent1"/>
              </a:buClr>
              <a:buSzPts val="2000"/>
              <a:buFont typeface="Trebuchet MS"/>
              <a:buChar char="►"/>
            </a:pPr>
            <a:r>
              <a:rPr lang="en-US" sz="2000">
                <a:solidFill>
                  <a:srgbClr val="3F3F3F"/>
                </a:solidFill>
                <a:latin typeface="Trebuchet MS"/>
                <a:ea typeface="Trebuchet MS"/>
                <a:cs typeface="Trebuchet MS"/>
                <a:sym typeface="Trebuchet MS"/>
              </a:rPr>
              <a:t>Usar Bootstrap es sencillo.</a:t>
            </a:r>
            <a:endParaRPr sz="2000">
              <a:solidFill>
                <a:srgbClr val="3F3F3F"/>
              </a:solidFill>
              <a:latin typeface="Trebuchet MS"/>
              <a:ea typeface="Trebuchet MS"/>
              <a:cs typeface="Trebuchet MS"/>
              <a:sym typeface="Trebuchet MS"/>
            </a:endParaRPr>
          </a:p>
          <a:p>
            <a:pPr indent="-384959" lvl="0" marL="432000" marR="0" rtl="0" algn="l">
              <a:spcBef>
                <a:spcPts val="1000"/>
              </a:spcBef>
              <a:spcAft>
                <a:spcPts val="0"/>
              </a:spcAft>
              <a:buClr>
                <a:schemeClr val="accent1"/>
              </a:buClr>
              <a:buSzPts val="1600"/>
              <a:buFont typeface="Noto Sans Symbols"/>
              <a:buChar char="►"/>
            </a:pPr>
            <a:r>
              <a:rPr b="1" i="0" lang="en-US" sz="2000" u="none" cap="none" strike="noStrike">
                <a:solidFill>
                  <a:srgbClr val="3F3F3F"/>
                </a:solidFill>
                <a:latin typeface="Trebuchet MS"/>
                <a:ea typeface="Trebuchet MS"/>
                <a:cs typeface="Trebuchet MS"/>
                <a:sym typeface="Trebuchet MS"/>
              </a:rPr>
              <a:t>Aspectos negativos:</a:t>
            </a:r>
            <a:endParaRPr/>
          </a:p>
          <a:p>
            <a:pPr indent="-343050" lvl="1" marL="864000" marR="0" rtl="0" algn="l">
              <a:spcBef>
                <a:spcPts val="1000"/>
              </a:spcBef>
              <a:spcAft>
                <a:spcPts val="0"/>
              </a:spcAft>
              <a:buClr>
                <a:schemeClr val="accent1"/>
              </a:buClr>
              <a:buSzPts val="1600"/>
              <a:buFont typeface="Noto Sans Symbols"/>
              <a:buChar char="►"/>
            </a:pPr>
            <a:r>
              <a:rPr b="0" i="0" lang="en-US" sz="2000" u="none" cap="none" strike="noStrike">
                <a:solidFill>
                  <a:srgbClr val="3F3F3F"/>
                </a:solidFill>
                <a:latin typeface="Trebuchet MS"/>
                <a:ea typeface="Trebuchet MS"/>
                <a:cs typeface="Trebuchet MS"/>
                <a:sym typeface="Trebuchet MS"/>
              </a:rPr>
              <a:t>Desconocimiento y poca soltura con el lenguaje de programación PHP.</a:t>
            </a:r>
            <a:endParaRPr/>
          </a:p>
          <a:p>
            <a:pPr indent="-343049" lvl="1" marL="864000" marR="0" rtl="0" algn="l">
              <a:spcBef>
                <a:spcPts val="1000"/>
              </a:spcBef>
              <a:spcAft>
                <a:spcPts val="0"/>
              </a:spcAft>
              <a:buClr>
                <a:schemeClr val="accent1"/>
              </a:buClr>
              <a:buSzPts val="1600"/>
              <a:buFont typeface="Noto Sans Symbols"/>
              <a:buChar char="►"/>
            </a:pPr>
            <a:r>
              <a:rPr b="0" i="0" lang="en-US" sz="2000" u="none" cap="none" strike="noStrike">
                <a:solidFill>
                  <a:srgbClr val="3F3F3F"/>
                </a:solidFill>
                <a:latin typeface="Trebuchet MS"/>
                <a:ea typeface="Trebuchet MS"/>
                <a:cs typeface="Trebuchet MS"/>
                <a:sym typeface="Trebuchet MS"/>
              </a:rPr>
              <a:t>Poca información sobre la parte de servicios.</a:t>
            </a:r>
            <a:endParaRPr sz="2000">
              <a:solidFill>
                <a:srgbClr val="3F3F3F"/>
              </a:solidFill>
              <a:latin typeface="Trebuchet MS"/>
              <a:ea typeface="Trebuchet MS"/>
              <a:cs typeface="Trebuchet MS"/>
              <a:sym typeface="Trebuchet MS"/>
            </a:endParaRPr>
          </a:p>
          <a:p>
            <a:pPr indent="-384959" lvl="0" marL="432000" marR="0" rtl="0" algn="l">
              <a:spcBef>
                <a:spcPts val="1000"/>
              </a:spcBef>
              <a:spcAft>
                <a:spcPts val="0"/>
              </a:spcAft>
              <a:buClr>
                <a:schemeClr val="accent1"/>
              </a:buClr>
              <a:buSzPts val="1600"/>
              <a:buFont typeface="Noto Sans Symbols"/>
              <a:buChar char="►"/>
            </a:pPr>
            <a:r>
              <a:rPr b="1" i="0" lang="en-US" sz="2000" u="none" cap="none" strike="noStrike">
                <a:solidFill>
                  <a:srgbClr val="3F3F3F"/>
                </a:solidFill>
                <a:latin typeface="Trebuchet MS"/>
                <a:ea typeface="Trebuchet MS"/>
                <a:cs typeface="Trebuchet MS"/>
                <a:sym typeface="Trebuchet MS"/>
              </a:rPr>
              <a:t>Problemas encontrados:</a:t>
            </a:r>
            <a:endParaRPr/>
          </a:p>
          <a:p>
            <a:pPr indent="-343048" lvl="1" marL="864000" marR="0" rtl="0" algn="l">
              <a:spcBef>
                <a:spcPts val="1000"/>
              </a:spcBef>
              <a:spcAft>
                <a:spcPts val="0"/>
              </a:spcAft>
              <a:buClr>
                <a:schemeClr val="accent1"/>
              </a:buClr>
              <a:buSzPts val="1600"/>
              <a:buFont typeface="Noto Sans Symbols"/>
              <a:buChar char="►"/>
            </a:pPr>
            <a:r>
              <a:rPr b="0" i="0" lang="en-US" sz="2000" u="none" cap="none" strike="noStrike">
                <a:solidFill>
                  <a:srgbClr val="3F3F3F"/>
                </a:solidFill>
                <a:latin typeface="Trebuchet MS"/>
                <a:ea typeface="Trebuchet MS"/>
                <a:cs typeface="Trebuchet MS"/>
                <a:sym typeface="Trebuchet MS"/>
              </a:rPr>
              <a:t>Problemas con transacciones.</a:t>
            </a:r>
            <a:endParaRPr/>
          </a:p>
          <a:p>
            <a:pPr indent="-343048" lvl="1" marL="864000" marR="0" rtl="0" algn="l">
              <a:spcBef>
                <a:spcPts val="1000"/>
              </a:spcBef>
              <a:spcAft>
                <a:spcPts val="0"/>
              </a:spcAft>
              <a:buClr>
                <a:schemeClr val="accent1"/>
              </a:buClr>
              <a:buSzPts val="1600"/>
              <a:buFont typeface="Noto Sans Symbols"/>
              <a:buChar char="►"/>
            </a:pPr>
            <a:r>
              <a:rPr b="0" i="0" lang="en-US" sz="2000" u="none" cap="none" strike="noStrike">
                <a:solidFill>
                  <a:srgbClr val="3F3F3F"/>
                </a:solidFill>
                <a:latin typeface="Trebuchet MS"/>
                <a:ea typeface="Trebuchet MS"/>
                <a:cs typeface="Trebuchet MS"/>
                <a:sym typeface="Trebuchet MS"/>
              </a:rPr>
              <a:t>Problemas de seguridad pasando datos por URL</a:t>
            </a:r>
            <a:r>
              <a:rPr lang="en-US" sz="2000">
                <a:solidFill>
                  <a:srgbClr val="3F3F3F"/>
                </a:solidFill>
                <a:latin typeface="Trebuchet MS"/>
                <a:ea typeface="Trebuchet MS"/>
                <a:cs typeface="Trebuchet MS"/>
                <a:sym typeface="Trebuchet MS"/>
              </a:rPr>
              <a:t>.</a:t>
            </a:r>
            <a:endParaRPr sz="2000">
              <a:solidFill>
                <a:srgbClr val="3F3F3F"/>
              </a:solidFill>
              <a:latin typeface="Trebuchet MS"/>
              <a:ea typeface="Trebuchet MS"/>
              <a:cs typeface="Trebuchet MS"/>
              <a:sym typeface="Trebuchet MS"/>
            </a:endParaRPr>
          </a:p>
          <a:p>
            <a:pPr indent="-355600" lvl="1" marL="914400" rtl="0" algn="l">
              <a:spcBef>
                <a:spcPts val="1000"/>
              </a:spcBef>
              <a:spcAft>
                <a:spcPts val="0"/>
              </a:spcAft>
              <a:buClr>
                <a:schemeClr val="accent1"/>
              </a:buClr>
              <a:buSzPts val="2000"/>
              <a:buFont typeface="Trebuchet MS"/>
              <a:buChar char="►"/>
            </a:pPr>
            <a:r>
              <a:rPr lang="en-US" sz="2000">
                <a:solidFill>
                  <a:srgbClr val="3F3F3F"/>
                </a:solidFill>
                <a:latin typeface="Trebuchet MS"/>
                <a:ea typeface="Trebuchet MS"/>
                <a:cs typeface="Trebuchet MS"/>
                <a:sym typeface="Trebuchet MS"/>
              </a:rPr>
              <a:t>Problemas con la paginación.</a:t>
            </a:r>
            <a:endParaRPr sz="2000">
              <a:solidFill>
                <a:srgbClr val="3F3F3F"/>
              </a:solidFill>
              <a:latin typeface="Trebuchet MS"/>
              <a:ea typeface="Trebuchet MS"/>
              <a:cs typeface="Trebuchet MS"/>
              <a:sym typeface="Trebuchet MS"/>
            </a:endParaRPr>
          </a:p>
          <a:p>
            <a:pPr indent="0" lvl="0" marL="914400" marR="0" rtl="0" algn="l">
              <a:spcBef>
                <a:spcPts val="1000"/>
              </a:spcBef>
              <a:spcAft>
                <a:spcPts val="0"/>
              </a:spcAft>
              <a:buClr>
                <a:schemeClr val="accent1"/>
              </a:buClr>
              <a:buSzPts val="1440"/>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457200" marR="0" rtl="0" algn="l">
              <a:spcBef>
                <a:spcPts val="1000"/>
              </a:spcBef>
              <a:spcAft>
                <a:spcPts val="0"/>
              </a:spcAft>
              <a:buClr>
                <a:schemeClr val="accent1"/>
              </a:buClr>
              <a:buSzPts val="1440"/>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sp>
        <p:nvSpPr>
          <p:cNvPr id="567" name="Google Shape;567;p23"/>
          <p:cNvSpPr/>
          <p:nvPr/>
        </p:nvSpPr>
        <p:spPr>
          <a:xfrm flipH="1">
            <a:off x="9709602" y="4423809"/>
            <a:ext cx="371023" cy="3135866"/>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71" name="Shape 571"/>
        <p:cNvGrpSpPr/>
        <p:nvPr/>
      </p:nvGrpSpPr>
      <p:grpSpPr>
        <a:xfrm>
          <a:off x="0" y="0"/>
          <a:ext cx="0" cy="0"/>
          <a:chOff x="0" y="0"/>
          <a:chExt cx="0" cy="0"/>
        </a:xfrm>
      </p:grpSpPr>
      <p:grpSp>
        <p:nvGrpSpPr>
          <p:cNvPr id="572" name="Google Shape;572;p24"/>
          <p:cNvGrpSpPr/>
          <p:nvPr/>
        </p:nvGrpSpPr>
        <p:grpSpPr>
          <a:xfrm>
            <a:off x="0" y="-9333"/>
            <a:ext cx="10080621" cy="7569009"/>
            <a:chOff x="0" y="-8467"/>
            <a:chExt cx="12192000" cy="6866467"/>
          </a:xfrm>
        </p:grpSpPr>
        <p:sp>
          <p:nvSpPr>
            <p:cNvPr id="573" name="Google Shape;573;p24"/>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574" name="Google Shape;574;p24"/>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575" name="Google Shape;575;p24"/>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576" name="Google Shape;576;p2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577" name="Google Shape;577;p2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78" name="Google Shape;578;p24"/>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580" name="Google Shape;580;p2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581" name="Google Shape;581;p2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582" name="Google Shape;582;p24"/>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24"/>
          <p:cNvSpPr txBox="1"/>
          <p:nvPr/>
        </p:nvSpPr>
        <p:spPr>
          <a:xfrm>
            <a:off x="3714732" y="712848"/>
            <a:ext cx="5160600" cy="3581700"/>
          </a:xfrm>
          <a:prstGeom prst="rect">
            <a:avLst/>
          </a:prstGeom>
          <a:noFill/>
          <a:ln>
            <a:noFill/>
          </a:ln>
        </p:spPr>
        <p:txBody>
          <a:bodyPr anchorCtr="0" anchor="b" bIns="45700" lIns="91425" spcFirstLastPara="1" rIns="91425" wrap="square" tIns="45700">
            <a:normAutofit/>
          </a:bodyPr>
          <a:lstStyle/>
          <a:p>
            <a:pPr indent="0" lvl="0" marL="0" marR="0" rtl="0" algn="l">
              <a:spcBef>
                <a:spcPts val="0"/>
              </a:spcBef>
              <a:spcAft>
                <a:spcPts val="600"/>
              </a:spcAft>
              <a:buNone/>
            </a:pPr>
            <a:r>
              <a:rPr b="1" i="0" lang="en-US" sz="5400" u="none" cap="none" strike="noStrike">
                <a:solidFill>
                  <a:schemeClr val="accent1"/>
                </a:solidFill>
                <a:latin typeface="Trebuchet MS"/>
                <a:ea typeface="Trebuchet MS"/>
                <a:cs typeface="Trebuchet MS"/>
                <a:sym typeface="Trebuchet MS"/>
              </a:rPr>
              <a:t>¿Preguntas?</a:t>
            </a:r>
            <a:endParaRPr b="0" i="0" sz="5400" u="none" cap="none" strike="noStrike">
              <a:solidFill>
                <a:schemeClr val="accent1"/>
              </a:solidFill>
              <a:latin typeface="Trebuchet MS"/>
              <a:ea typeface="Trebuchet MS"/>
              <a:cs typeface="Trebuchet MS"/>
              <a:sym typeface="Trebuchet MS"/>
            </a:endParaRPr>
          </a:p>
        </p:txBody>
      </p:sp>
      <p:sp>
        <p:nvSpPr>
          <p:cNvPr id="584" name="Google Shape;584;p24"/>
          <p:cNvSpPr/>
          <p:nvPr/>
        </p:nvSpPr>
        <p:spPr>
          <a:xfrm rot="10800000">
            <a:off x="2624" y="13999"/>
            <a:ext cx="696678" cy="6245885"/>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5" name="Google Shape;585;p24"/>
          <p:cNvPicPr preferRelativeResize="0"/>
          <p:nvPr/>
        </p:nvPicPr>
        <p:blipFill rotWithShape="1">
          <a:blip r:embed="rId3">
            <a:alphaModFix/>
          </a:blip>
          <a:srcRect b="0" l="0" r="0" t="0"/>
          <a:stretch/>
        </p:blipFill>
        <p:spPr>
          <a:xfrm>
            <a:off x="734718" y="2227449"/>
            <a:ext cx="3113560" cy="311356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89" name="Shape 589"/>
        <p:cNvGrpSpPr/>
        <p:nvPr/>
      </p:nvGrpSpPr>
      <p:grpSpPr>
        <a:xfrm>
          <a:off x="0" y="0"/>
          <a:ext cx="0" cy="0"/>
          <a:chOff x="0" y="0"/>
          <a:chExt cx="0" cy="0"/>
        </a:xfrm>
      </p:grpSpPr>
      <p:sp>
        <p:nvSpPr>
          <p:cNvPr id="590" name="Google Shape;590;p25"/>
          <p:cNvSpPr/>
          <p:nvPr/>
        </p:nvSpPr>
        <p:spPr>
          <a:xfrm>
            <a:off x="0" y="0"/>
            <a:ext cx="10080625" cy="75596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591" name="Google Shape;591;p25"/>
          <p:cNvSpPr/>
          <p:nvPr/>
        </p:nvSpPr>
        <p:spPr>
          <a:xfrm>
            <a:off x="0" y="0"/>
            <a:ext cx="10080625" cy="75596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cxnSp>
        <p:nvCxnSpPr>
          <p:cNvPr id="592" name="Google Shape;592;p25"/>
          <p:cNvCxnSpPr/>
          <p:nvPr/>
        </p:nvCxnSpPr>
        <p:spPr>
          <a:xfrm>
            <a:off x="4226150" y="0"/>
            <a:ext cx="1008063" cy="7559675"/>
          </a:xfrm>
          <a:prstGeom prst="straightConnector1">
            <a:avLst/>
          </a:prstGeom>
          <a:noFill/>
          <a:ln cap="flat" cmpd="sng" w="9525">
            <a:solidFill>
              <a:srgbClr val="16B0E3"/>
            </a:solidFill>
            <a:prstDash val="solid"/>
            <a:round/>
            <a:headEnd len="sm" w="sm" type="none"/>
            <a:tailEnd len="sm" w="sm" type="none"/>
          </a:ln>
        </p:spPr>
      </p:cxnSp>
      <p:cxnSp>
        <p:nvCxnSpPr>
          <p:cNvPr id="593" name="Google Shape;593;p25"/>
          <p:cNvCxnSpPr/>
          <p:nvPr/>
        </p:nvCxnSpPr>
        <p:spPr>
          <a:xfrm flipH="1">
            <a:off x="2721056" y="4058076"/>
            <a:ext cx="3938619" cy="3501599"/>
          </a:xfrm>
          <a:prstGeom prst="straightConnector1">
            <a:avLst/>
          </a:prstGeom>
          <a:noFill/>
          <a:ln cap="flat" cmpd="sng" w="9525">
            <a:solidFill>
              <a:srgbClr val="7F7F7F">
                <a:alpha val="80000"/>
              </a:srgbClr>
            </a:solidFill>
            <a:prstDash val="solid"/>
            <a:round/>
            <a:headEnd len="sm" w="sm" type="none"/>
            <a:tailEnd len="sm" w="sm" type="none"/>
          </a:ln>
        </p:spPr>
      </p:cxnSp>
      <p:sp>
        <p:nvSpPr>
          <p:cNvPr id="594" name="Google Shape;594;p25"/>
          <p:cNvSpPr/>
          <p:nvPr/>
        </p:nvSpPr>
        <p:spPr>
          <a:xfrm>
            <a:off x="3706289" y="-9333"/>
            <a:ext cx="2486546" cy="7569008"/>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595" name="Google Shape;595;p25"/>
          <p:cNvSpPr/>
          <p:nvPr/>
        </p:nvSpPr>
        <p:spPr>
          <a:xfrm>
            <a:off x="4055181" y="-9333"/>
            <a:ext cx="2140279" cy="7569008"/>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96" name="Google Shape;596;p25"/>
          <p:cNvSpPr/>
          <p:nvPr/>
        </p:nvSpPr>
        <p:spPr>
          <a:xfrm>
            <a:off x="3500292" y="3359855"/>
            <a:ext cx="2695168" cy="419982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5"/>
          <p:cNvSpPr/>
          <p:nvPr/>
        </p:nvSpPr>
        <p:spPr>
          <a:xfrm>
            <a:off x="3832813" y="-9333"/>
            <a:ext cx="2360022" cy="7569008"/>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226292">
              <a:alpha val="69803"/>
            </a:srgbClr>
          </a:solidFill>
          <a:ln>
            <a:noFill/>
          </a:ln>
        </p:spPr>
      </p:sp>
      <p:sp>
        <p:nvSpPr>
          <p:cNvPr id="598" name="Google Shape;598;p25"/>
          <p:cNvSpPr/>
          <p:nvPr/>
        </p:nvSpPr>
        <p:spPr>
          <a:xfrm>
            <a:off x="4690366" y="3957163"/>
            <a:ext cx="1502469" cy="3602512"/>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5"/>
          <p:cNvSpPr/>
          <p:nvPr/>
        </p:nvSpPr>
        <p:spPr>
          <a:xfrm>
            <a:off x="5124343" y="-9333"/>
            <a:ext cx="4956282" cy="7569008"/>
          </a:xfrm>
          <a:custGeom>
            <a:rect b="b" l="l" r="r" t="t"/>
            <a:pathLst>
              <a:path extrusionOk="0" h="6866467" w="5994369">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600" name="Google Shape;600;p25"/>
          <p:cNvPicPr preferRelativeResize="0"/>
          <p:nvPr/>
        </p:nvPicPr>
        <p:blipFill rotWithShape="1">
          <a:blip r:embed="rId3">
            <a:alphaModFix/>
          </a:blip>
          <a:srcRect b="0" l="0" r="0" t="0"/>
          <a:stretch/>
        </p:blipFill>
        <p:spPr>
          <a:xfrm>
            <a:off x="626112" y="2234400"/>
            <a:ext cx="3188869" cy="3188869"/>
          </a:xfrm>
          <a:prstGeom prst="rect">
            <a:avLst/>
          </a:prstGeom>
          <a:noFill/>
          <a:ln>
            <a:noFill/>
          </a:ln>
        </p:spPr>
      </p:pic>
      <p:sp>
        <p:nvSpPr>
          <p:cNvPr id="601" name="Google Shape;601;p25"/>
          <p:cNvSpPr txBox="1"/>
          <p:nvPr>
            <p:ph idx="1" type="body"/>
          </p:nvPr>
        </p:nvSpPr>
        <p:spPr>
          <a:xfrm>
            <a:off x="6456706" y="2616185"/>
            <a:ext cx="3731442" cy="3657413"/>
          </a:xfrm>
          <a:prstGeom prst="rect">
            <a:avLst/>
          </a:prstGeom>
          <a:noFill/>
          <a:ln>
            <a:noFill/>
          </a:ln>
        </p:spPr>
        <p:txBody>
          <a:bodyPr anchorCtr="0" anchor="t" bIns="0" lIns="0" spcFirstLastPara="1" rIns="0" wrap="square" tIns="0">
            <a:normAutofit/>
          </a:bodyPr>
          <a:lstStyle/>
          <a:p>
            <a:pPr indent="0" lvl="0" marL="0" rtl="0" algn="l">
              <a:spcBef>
                <a:spcPts val="0"/>
              </a:spcBef>
              <a:spcAft>
                <a:spcPts val="600"/>
              </a:spcAft>
              <a:buSzPts val="11040"/>
              <a:buNone/>
            </a:pPr>
            <a:r>
              <a:rPr lang="en-US" sz="13800">
                <a:solidFill>
                  <a:srgbClr val="FFFFFF"/>
                </a:solidFill>
              </a:rPr>
              <a:t>FIN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9" name="Shape 169"/>
        <p:cNvGrpSpPr/>
        <p:nvPr/>
      </p:nvGrpSpPr>
      <p:grpSpPr>
        <a:xfrm>
          <a:off x="0" y="0"/>
          <a:ext cx="0" cy="0"/>
          <a:chOff x="0" y="0"/>
          <a:chExt cx="0" cy="0"/>
        </a:xfrm>
      </p:grpSpPr>
      <p:sp>
        <p:nvSpPr>
          <p:cNvPr id="170" name="Google Shape;170;p3"/>
          <p:cNvSpPr/>
          <p:nvPr/>
        </p:nvSpPr>
        <p:spPr>
          <a:xfrm>
            <a:off x="0" y="0"/>
            <a:ext cx="10080625" cy="75596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71" name="Google Shape;171;p3"/>
          <p:cNvSpPr txBox="1"/>
          <p:nvPr/>
        </p:nvSpPr>
        <p:spPr>
          <a:xfrm>
            <a:off x="1064065" y="671971"/>
            <a:ext cx="8431522" cy="1211947"/>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600"/>
              </a:spcAft>
              <a:buNone/>
            </a:pPr>
            <a:r>
              <a:rPr b="1" i="0" lang="en-US" sz="3600" u="none" cap="none" strike="noStrike">
                <a:solidFill>
                  <a:schemeClr val="accent1"/>
                </a:solidFill>
                <a:latin typeface="Trebuchet MS"/>
                <a:ea typeface="Trebuchet MS"/>
                <a:cs typeface="Trebuchet MS"/>
                <a:sym typeface="Trebuchet MS"/>
              </a:rPr>
              <a:t>Objetivo del Proyecto</a:t>
            </a:r>
            <a:endParaRPr b="0" i="0" sz="3600" u="none" cap="none" strike="noStrike">
              <a:solidFill>
                <a:schemeClr val="accent1"/>
              </a:solidFill>
              <a:latin typeface="Trebuchet MS"/>
              <a:ea typeface="Trebuchet MS"/>
              <a:cs typeface="Trebuchet MS"/>
              <a:sym typeface="Trebuchet MS"/>
            </a:endParaRPr>
          </a:p>
        </p:txBody>
      </p:sp>
      <p:sp>
        <p:nvSpPr>
          <p:cNvPr id="172" name="Google Shape;172;p3"/>
          <p:cNvSpPr/>
          <p:nvPr/>
        </p:nvSpPr>
        <p:spPr>
          <a:xfrm rot="10800000">
            <a:off x="0" y="0"/>
            <a:ext cx="696677" cy="6245885"/>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flipH="1">
            <a:off x="9709602" y="4423809"/>
            <a:ext cx="371023" cy="3135866"/>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3"/>
          <p:cNvGrpSpPr/>
          <p:nvPr/>
        </p:nvGrpSpPr>
        <p:grpSpPr>
          <a:xfrm>
            <a:off x="717543" y="1671890"/>
            <a:ext cx="8645537" cy="5503836"/>
            <a:chOff x="0" y="672"/>
            <a:chExt cx="8645537" cy="5503836"/>
          </a:xfrm>
        </p:grpSpPr>
        <p:sp>
          <p:nvSpPr>
            <p:cNvPr id="175" name="Google Shape;175;p3"/>
            <p:cNvSpPr/>
            <p:nvPr/>
          </p:nvSpPr>
          <p:spPr>
            <a:xfrm>
              <a:off x="0" y="672"/>
              <a:ext cx="8645537" cy="157252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475688" y="354490"/>
              <a:ext cx="864888" cy="864888"/>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1816266" y="672"/>
              <a:ext cx="6829270" cy="157252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txBox="1"/>
            <p:nvPr/>
          </p:nvSpPr>
          <p:spPr>
            <a:xfrm>
              <a:off x="1816266" y="672"/>
              <a:ext cx="6829270" cy="1572524"/>
            </a:xfrm>
            <a:prstGeom prst="rect">
              <a:avLst/>
            </a:prstGeom>
            <a:noFill/>
            <a:ln>
              <a:noFill/>
            </a:ln>
          </p:spPr>
          <p:txBody>
            <a:bodyPr anchorCtr="0" anchor="ctr" bIns="166425" lIns="166425" spcFirstLastPara="1" rIns="166425" wrap="square" tIns="166425">
              <a:noAutofit/>
            </a:bodyPr>
            <a:lstStyle/>
            <a:p>
              <a:pPr indent="0" lvl="0" marL="0" marR="0" rtl="0" algn="l">
                <a:lnSpc>
                  <a:spcPct val="90000"/>
                </a:lnSpc>
                <a:spcBef>
                  <a:spcPts val="0"/>
                </a:spcBef>
                <a:spcAft>
                  <a:spcPts val="0"/>
                </a:spcAft>
                <a:buClr>
                  <a:schemeClr val="dk1"/>
                </a:buClr>
                <a:buSzPts val="2000"/>
                <a:buFont typeface="Trebuchet MS"/>
                <a:buNone/>
              </a:pPr>
              <a:r>
                <a:rPr b="0" i="0" lang="en-US" sz="2000" u="none" cap="none" strike="noStrike">
                  <a:solidFill>
                    <a:schemeClr val="dk1"/>
                  </a:solidFill>
                  <a:latin typeface="Trebuchet MS"/>
                  <a:ea typeface="Trebuchet MS"/>
                  <a:cs typeface="Trebuchet MS"/>
                  <a:sym typeface="Trebuchet MS"/>
                </a:rPr>
                <a:t>El objetivo del proyecto es desarrollar una aplicación web con la que los médicos de la Clínica Alicante podrán interactuar con el fin de gestionar citas con pacientes, gestionar su historial clínico, etc…</a:t>
              </a:r>
              <a:endParaRPr b="0" i="0" sz="2000" u="none" cap="none" strike="noStrike">
                <a:solidFill>
                  <a:schemeClr val="dk1"/>
                </a:solidFill>
                <a:latin typeface="Trebuchet MS"/>
                <a:ea typeface="Trebuchet MS"/>
                <a:cs typeface="Trebuchet MS"/>
                <a:sym typeface="Trebuchet MS"/>
              </a:endParaRPr>
            </a:p>
          </p:txBody>
        </p:sp>
        <p:sp>
          <p:nvSpPr>
            <p:cNvPr id="179" name="Google Shape;179;p3"/>
            <p:cNvSpPr/>
            <p:nvPr/>
          </p:nvSpPr>
          <p:spPr>
            <a:xfrm>
              <a:off x="0" y="1966328"/>
              <a:ext cx="8645537" cy="157252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475688" y="2320146"/>
              <a:ext cx="864888" cy="864888"/>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1816266" y="1966328"/>
              <a:ext cx="6829270" cy="157252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txBox="1"/>
            <p:nvPr/>
          </p:nvSpPr>
          <p:spPr>
            <a:xfrm>
              <a:off x="1816266" y="1966328"/>
              <a:ext cx="6829270" cy="1572524"/>
            </a:xfrm>
            <a:prstGeom prst="rect">
              <a:avLst/>
            </a:prstGeom>
            <a:noFill/>
            <a:ln>
              <a:noFill/>
            </a:ln>
          </p:spPr>
          <p:txBody>
            <a:bodyPr anchorCtr="0" anchor="ctr" bIns="166425" lIns="166425" spcFirstLastPara="1" rIns="166425" wrap="square" tIns="166425">
              <a:noAutofit/>
            </a:bodyPr>
            <a:lstStyle/>
            <a:p>
              <a:pPr indent="0" lvl="0" marL="0" marR="0" rtl="0" algn="l">
                <a:lnSpc>
                  <a:spcPct val="90000"/>
                </a:lnSpc>
                <a:spcBef>
                  <a:spcPts val="0"/>
                </a:spcBef>
                <a:spcAft>
                  <a:spcPts val="0"/>
                </a:spcAft>
                <a:buClr>
                  <a:schemeClr val="dk1"/>
                </a:buClr>
                <a:buSzPts val="2000"/>
                <a:buFont typeface="Trebuchet MS"/>
                <a:buNone/>
              </a:pPr>
              <a:r>
                <a:rPr b="0" i="0" lang="en-US" sz="2000" u="none" cap="none" strike="noStrike">
                  <a:solidFill>
                    <a:schemeClr val="dk1"/>
                  </a:solidFill>
                  <a:latin typeface="Trebuchet MS"/>
                  <a:ea typeface="Trebuchet MS"/>
                  <a:cs typeface="Trebuchet MS"/>
                  <a:sym typeface="Trebuchet MS"/>
                </a:rPr>
                <a:t>Existe una parte pública, en la que se podrá consultar información sobre la clínica, como los departamentos que tiene o los médicos que trabajan en ella. </a:t>
              </a:r>
              <a:endParaRPr b="0" i="0" sz="2000" u="none" cap="none" strike="noStrike">
                <a:solidFill>
                  <a:schemeClr val="dk1"/>
                </a:solidFill>
                <a:latin typeface="Trebuchet MS"/>
                <a:ea typeface="Trebuchet MS"/>
                <a:cs typeface="Trebuchet MS"/>
                <a:sym typeface="Trebuchet MS"/>
              </a:endParaRPr>
            </a:p>
          </p:txBody>
        </p:sp>
        <p:sp>
          <p:nvSpPr>
            <p:cNvPr id="183" name="Google Shape;183;p3"/>
            <p:cNvSpPr/>
            <p:nvPr/>
          </p:nvSpPr>
          <p:spPr>
            <a:xfrm>
              <a:off x="0" y="3931984"/>
              <a:ext cx="8645537" cy="157252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475688" y="4285802"/>
              <a:ext cx="864888" cy="864888"/>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1816266" y="3931984"/>
              <a:ext cx="6829270" cy="157252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txBox="1"/>
            <p:nvPr/>
          </p:nvSpPr>
          <p:spPr>
            <a:xfrm>
              <a:off x="1816266" y="3931984"/>
              <a:ext cx="6829270" cy="1572524"/>
            </a:xfrm>
            <a:prstGeom prst="rect">
              <a:avLst/>
            </a:prstGeom>
            <a:noFill/>
            <a:ln>
              <a:noFill/>
            </a:ln>
          </p:spPr>
          <p:txBody>
            <a:bodyPr anchorCtr="0" anchor="ctr" bIns="166425" lIns="166425" spcFirstLastPara="1" rIns="166425" wrap="square" tIns="166425">
              <a:noAutofit/>
            </a:bodyPr>
            <a:lstStyle/>
            <a:p>
              <a:pPr indent="0" lvl="0" marL="0" marR="0" rtl="0" algn="l">
                <a:lnSpc>
                  <a:spcPct val="90000"/>
                </a:lnSpc>
                <a:spcBef>
                  <a:spcPts val="0"/>
                </a:spcBef>
                <a:spcAft>
                  <a:spcPts val="0"/>
                </a:spcAft>
                <a:buClr>
                  <a:schemeClr val="dk1"/>
                </a:buClr>
                <a:buSzPts val="2000"/>
                <a:buFont typeface="Trebuchet MS"/>
                <a:buNone/>
              </a:pPr>
              <a:r>
                <a:rPr b="0" i="0" lang="en-US" sz="2000" u="none" cap="none" strike="noStrike">
                  <a:solidFill>
                    <a:schemeClr val="dk1"/>
                  </a:solidFill>
                  <a:latin typeface="Trebuchet MS"/>
                  <a:ea typeface="Trebuchet MS"/>
                  <a:cs typeface="Trebuchet MS"/>
                  <a:sym typeface="Trebuchet MS"/>
                </a:rPr>
                <a:t>Los pacientes podrán registrarse en el sistema y concertar citas con los médicos, así como consultar su historial clínico.</a:t>
              </a:r>
              <a:endParaRPr b="0" i="0" sz="2000" u="none" cap="none" strike="noStrike">
                <a:solidFill>
                  <a:schemeClr val="dk1"/>
                </a:solidFill>
                <a:latin typeface="Trebuchet MS"/>
                <a:ea typeface="Trebuchet MS"/>
                <a:cs typeface="Trebuchet MS"/>
                <a:sym typeface="Trebuchet M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4"/>
          <p:cNvSpPr txBox="1"/>
          <p:nvPr/>
        </p:nvSpPr>
        <p:spPr>
          <a:xfrm>
            <a:off x="-3833675" y="2517737"/>
            <a:ext cx="9071700" cy="12621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000000"/>
                </a:solidFill>
                <a:latin typeface="Arial"/>
                <a:ea typeface="Arial"/>
                <a:cs typeface="Arial"/>
                <a:sym typeface="Arial"/>
              </a:rPr>
              <a:t>UML</a:t>
            </a:r>
            <a:endParaRPr b="0" i="0" sz="4400" u="none" cap="none" strike="noStrike">
              <a:solidFill>
                <a:srgbClr val="000000"/>
              </a:solidFill>
              <a:latin typeface="Arial"/>
              <a:ea typeface="Arial"/>
              <a:cs typeface="Arial"/>
              <a:sym typeface="Arial"/>
            </a:endParaRPr>
          </a:p>
        </p:txBody>
      </p:sp>
      <p:pic>
        <p:nvPicPr>
          <p:cNvPr id="192" name="Google Shape;192;p4"/>
          <p:cNvPicPr preferRelativeResize="0"/>
          <p:nvPr/>
        </p:nvPicPr>
        <p:blipFill rotWithShape="1">
          <a:blip r:embed="rId3">
            <a:alphaModFix/>
          </a:blip>
          <a:srcRect b="0" l="0" r="0" t="0"/>
          <a:stretch/>
        </p:blipFill>
        <p:spPr>
          <a:xfrm>
            <a:off x="1611825" y="0"/>
            <a:ext cx="8468800" cy="7559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6" name="Shape 196"/>
        <p:cNvGrpSpPr/>
        <p:nvPr/>
      </p:nvGrpSpPr>
      <p:grpSpPr>
        <a:xfrm>
          <a:off x="0" y="0"/>
          <a:ext cx="0" cy="0"/>
          <a:chOff x="0" y="0"/>
          <a:chExt cx="0" cy="0"/>
        </a:xfrm>
      </p:grpSpPr>
      <p:grpSp>
        <p:nvGrpSpPr>
          <p:cNvPr id="197" name="Google Shape;197;p5"/>
          <p:cNvGrpSpPr/>
          <p:nvPr/>
        </p:nvGrpSpPr>
        <p:grpSpPr>
          <a:xfrm>
            <a:off x="0" y="-9333"/>
            <a:ext cx="10080621" cy="7569009"/>
            <a:chOff x="0" y="-8467"/>
            <a:chExt cx="12192000" cy="6866467"/>
          </a:xfrm>
        </p:grpSpPr>
        <p:sp>
          <p:nvSpPr>
            <p:cNvPr id="198" name="Google Shape;198;p5"/>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199" name="Google Shape;199;p5"/>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00" name="Google Shape;200;p5"/>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01" name="Google Shape;201;p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02" name="Google Shape;202;p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03" name="Google Shape;203;p5"/>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205" name="Google Shape;205;p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206" name="Google Shape;206;p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207" name="Google Shape;207;p5"/>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 name="Google Shape;208;p5"/>
          <p:cNvSpPr/>
          <p:nvPr/>
        </p:nvSpPr>
        <p:spPr>
          <a:xfrm>
            <a:off x="0" y="0"/>
            <a:ext cx="10080625" cy="756900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09" name="Google Shape;209;p5"/>
          <p:cNvSpPr/>
          <p:nvPr/>
        </p:nvSpPr>
        <p:spPr>
          <a:xfrm rot="10800000">
            <a:off x="0" y="0"/>
            <a:ext cx="696677" cy="6245885"/>
          </a:xfrm>
          <a:prstGeom prst="triangle">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6398397" y="4209152"/>
            <a:ext cx="3679603" cy="3350523"/>
          </a:xfrm>
          <a:prstGeom prst="triangle">
            <a:avLst>
              <a:gd fmla="val 100000" name="adj"/>
            </a:avLst>
          </a:prstGeom>
          <a:solidFill>
            <a:srgbClr val="16B0E3">
              <a:alpha val="8784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1" name="Google Shape;211;p5"/>
          <p:cNvCxnSpPr/>
          <p:nvPr/>
        </p:nvCxnSpPr>
        <p:spPr>
          <a:xfrm>
            <a:off x="8379519" y="0"/>
            <a:ext cx="1428089" cy="7559675"/>
          </a:xfrm>
          <a:prstGeom prst="straightConnector1">
            <a:avLst/>
          </a:prstGeom>
          <a:noFill/>
          <a:ln cap="sq" cmpd="sng" w="15875">
            <a:solidFill>
              <a:schemeClr val="accent2"/>
            </a:solidFill>
            <a:prstDash val="solid"/>
            <a:bevel/>
            <a:headEnd len="sm" w="sm" type="none"/>
            <a:tailEnd len="sm" w="sm" type="none"/>
          </a:ln>
        </p:spPr>
      </p:cxnSp>
      <p:cxnSp>
        <p:nvCxnSpPr>
          <p:cNvPr id="212" name="Google Shape;212;p5"/>
          <p:cNvCxnSpPr/>
          <p:nvPr/>
        </p:nvCxnSpPr>
        <p:spPr>
          <a:xfrm flipH="1">
            <a:off x="6139380" y="4058076"/>
            <a:ext cx="3938619" cy="3501599"/>
          </a:xfrm>
          <a:prstGeom prst="straightConnector1">
            <a:avLst/>
          </a:prstGeom>
          <a:noFill/>
          <a:ln cap="flat" cmpd="sng" w="15875">
            <a:solidFill>
              <a:schemeClr val="accent1"/>
            </a:solidFill>
            <a:prstDash val="solid"/>
            <a:round/>
            <a:headEnd len="sm" w="sm" type="none"/>
            <a:tailEnd len="sm" w="sm" type="none"/>
          </a:ln>
        </p:spPr>
      </p:cxnSp>
      <p:sp>
        <p:nvSpPr>
          <p:cNvPr id="213" name="Google Shape;213;p5"/>
          <p:cNvSpPr txBox="1"/>
          <p:nvPr/>
        </p:nvSpPr>
        <p:spPr>
          <a:xfrm>
            <a:off x="1246077" y="1539933"/>
            <a:ext cx="6421881" cy="2925363"/>
          </a:xfrm>
          <a:prstGeom prst="rect">
            <a:avLst/>
          </a:prstGeom>
          <a:noFill/>
          <a:ln>
            <a:noFill/>
          </a:ln>
        </p:spPr>
        <p:txBody>
          <a:bodyPr anchorCtr="0" anchor="b" bIns="45700" lIns="91425" spcFirstLastPara="1" rIns="91425" wrap="square" tIns="45700">
            <a:normAutofit/>
          </a:bodyPr>
          <a:lstStyle/>
          <a:p>
            <a:pPr indent="0" lvl="0" marL="0" marR="0" rtl="0" algn="r">
              <a:spcBef>
                <a:spcPts val="0"/>
              </a:spcBef>
              <a:spcAft>
                <a:spcPts val="600"/>
              </a:spcAft>
              <a:buNone/>
            </a:pPr>
            <a:r>
              <a:rPr b="1" i="0" lang="en-US" sz="5400" u="none" cap="none" strike="noStrike">
                <a:solidFill>
                  <a:schemeClr val="accent1"/>
                </a:solidFill>
                <a:latin typeface="Trebuchet MS"/>
                <a:ea typeface="Trebuchet MS"/>
                <a:cs typeface="Trebuchet MS"/>
                <a:sym typeface="Trebuchet MS"/>
              </a:rPr>
              <a:t>NUEVA INTERFAZ</a:t>
            </a:r>
            <a:endParaRPr b="0" i="0" sz="5400" u="none" cap="none" strike="noStrike">
              <a:solidFill>
                <a:schemeClr val="accent1"/>
              </a:solidFill>
              <a:latin typeface="Trebuchet MS"/>
              <a:ea typeface="Trebuchet MS"/>
              <a:cs typeface="Trebuchet MS"/>
              <a:sym typeface="Trebuchet MS"/>
            </a:endParaRPr>
          </a:p>
        </p:txBody>
      </p:sp>
      <p:sp>
        <p:nvSpPr>
          <p:cNvPr id="214" name="Google Shape;214;p5"/>
          <p:cNvSpPr/>
          <p:nvPr/>
        </p:nvSpPr>
        <p:spPr>
          <a:xfrm>
            <a:off x="8620158" y="0"/>
            <a:ext cx="1460467" cy="7559675"/>
          </a:xfrm>
          <a:custGeom>
            <a:rect b="b" l="l" r="r" t="t"/>
            <a:pathLst>
              <a:path extrusionOk="0" h="6866467" w="2858013">
                <a:moveTo>
                  <a:pt x="0" y="0"/>
                </a:moveTo>
                <a:lnTo>
                  <a:pt x="2858013" y="0"/>
                </a:lnTo>
                <a:lnTo>
                  <a:pt x="2858013" y="6866467"/>
                </a:lnTo>
                <a:lnTo>
                  <a:pt x="2473942" y="6866467"/>
                </a:lnTo>
                <a:lnTo>
                  <a:pt x="0" y="0"/>
                </a:lnTo>
                <a:close/>
              </a:path>
            </a:pathLst>
          </a:custGeom>
          <a:solidFill>
            <a:schemeClr val="accent2"/>
          </a:solid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8" name="Shape 218"/>
        <p:cNvGrpSpPr/>
        <p:nvPr/>
      </p:nvGrpSpPr>
      <p:grpSpPr>
        <a:xfrm>
          <a:off x="0" y="0"/>
          <a:ext cx="0" cy="0"/>
          <a:chOff x="0" y="0"/>
          <a:chExt cx="0" cy="0"/>
        </a:xfrm>
      </p:grpSpPr>
      <p:grpSp>
        <p:nvGrpSpPr>
          <p:cNvPr id="219" name="Google Shape;219;p6"/>
          <p:cNvGrpSpPr/>
          <p:nvPr/>
        </p:nvGrpSpPr>
        <p:grpSpPr>
          <a:xfrm>
            <a:off x="0" y="-9333"/>
            <a:ext cx="10080621" cy="7569009"/>
            <a:chOff x="0" y="-8467"/>
            <a:chExt cx="12192000" cy="6866467"/>
          </a:xfrm>
        </p:grpSpPr>
        <p:sp>
          <p:nvSpPr>
            <p:cNvPr id="220" name="Google Shape;220;p6"/>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21" name="Google Shape;221;p6"/>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22" name="Google Shape;222;p6"/>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23" name="Google Shape;223;p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24" name="Google Shape;224;p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25" name="Google Shape;225;p6"/>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227" name="Google Shape;227;p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228" name="Google Shape;228;p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229" name="Google Shape;229;p6"/>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 name="Google Shape;230;p6"/>
          <p:cNvSpPr txBox="1"/>
          <p:nvPr/>
        </p:nvSpPr>
        <p:spPr>
          <a:xfrm>
            <a:off x="69558" y="150092"/>
            <a:ext cx="8406271" cy="1208485"/>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600"/>
              </a:spcAft>
              <a:buNone/>
            </a:pPr>
            <a:r>
              <a:rPr b="1" i="0" lang="en-US" sz="3600" u="none" cap="none" strike="noStrike">
                <a:solidFill>
                  <a:schemeClr val="accent1"/>
                </a:solidFill>
                <a:latin typeface="Trebuchet MS"/>
                <a:ea typeface="Trebuchet MS"/>
                <a:cs typeface="Trebuchet MS"/>
                <a:sym typeface="Trebuchet MS"/>
              </a:rPr>
              <a:t>INCORPORACIÓN DE BOOTSTRAP</a:t>
            </a:r>
            <a:endParaRPr b="0" i="0" sz="3600" u="none" cap="none" strike="noStrike">
              <a:solidFill>
                <a:schemeClr val="accent1"/>
              </a:solidFill>
              <a:latin typeface="Trebuchet MS"/>
              <a:ea typeface="Trebuchet MS"/>
              <a:cs typeface="Trebuchet MS"/>
              <a:sym typeface="Trebuchet MS"/>
            </a:endParaRPr>
          </a:p>
        </p:txBody>
      </p:sp>
      <p:pic>
        <p:nvPicPr>
          <p:cNvPr id="231" name="Google Shape;231;p6"/>
          <p:cNvPicPr preferRelativeResize="0"/>
          <p:nvPr/>
        </p:nvPicPr>
        <p:blipFill rotWithShape="1">
          <a:blip r:embed="rId3">
            <a:alphaModFix/>
          </a:blip>
          <a:srcRect b="0" l="8073" r="8073" t="0"/>
          <a:stretch/>
        </p:blipFill>
        <p:spPr>
          <a:xfrm>
            <a:off x="648472" y="1801626"/>
            <a:ext cx="7391570" cy="44119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5" name="Shape 235"/>
        <p:cNvGrpSpPr/>
        <p:nvPr/>
      </p:nvGrpSpPr>
      <p:grpSpPr>
        <a:xfrm>
          <a:off x="0" y="0"/>
          <a:ext cx="0" cy="0"/>
          <a:chOff x="0" y="0"/>
          <a:chExt cx="0" cy="0"/>
        </a:xfrm>
      </p:grpSpPr>
      <p:sp>
        <p:nvSpPr>
          <p:cNvPr id="236" name="Google Shape;236;p7"/>
          <p:cNvSpPr txBox="1"/>
          <p:nvPr/>
        </p:nvSpPr>
        <p:spPr>
          <a:xfrm>
            <a:off x="612657" y="43013"/>
            <a:ext cx="6852735" cy="1208851"/>
          </a:xfrm>
          <a:prstGeom prst="rect">
            <a:avLst/>
          </a:prstGeom>
          <a:noFill/>
          <a:ln>
            <a:noFill/>
          </a:ln>
        </p:spPr>
        <p:txBody>
          <a:bodyPr anchorCtr="0" anchor="b" bIns="45700" lIns="91425" spcFirstLastPara="1" rIns="91425" wrap="square" tIns="45700">
            <a:normAutofit/>
          </a:bodyPr>
          <a:lstStyle/>
          <a:p>
            <a:pPr indent="0" lvl="0" marL="0" marR="0" rtl="0" algn="l">
              <a:spcBef>
                <a:spcPts val="0"/>
              </a:spcBef>
              <a:spcAft>
                <a:spcPts val="600"/>
              </a:spcAft>
              <a:buNone/>
            </a:pPr>
            <a:r>
              <a:rPr b="1" i="0" lang="en-US" sz="4600" u="none" cap="none" strike="noStrike">
                <a:solidFill>
                  <a:schemeClr val="accent1"/>
                </a:solidFill>
                <a:latin typeface="Trebuchet MS"/>
                <a:ea typeface="Trebuchet MS"/>
                <a:cs typeface="Trebuchet MS"/>
                <a:sym typeface="Trebuchet MS"/>
              </a:rPr>
              <a:t>Parte pública</a:t>
            </a:r>
            <a:endParaRPr b="0" i="0" sz="4600" u="none" cap="none" strike="noStrike">
              <a:solidFill>
                <a:schemeClr val="accent1"/>
              </a:solidFill>
              <a:latin typeface="Trebuchet MS"/>
              <a:ea typeface="Trebuchet MS"/>
              <a:cs typeface="Trebuchet MS"/>
              <a:sym typeface="Trebuchet MS"/>
            </a:endParaRPr>
          </a:p>
        </p:txBody>
      </p:sp>
      <p:pic>
        <p:nvPicPr>
          <p:cNvPr id="237" name="Google Shape;237;p7"/>
          <p:cNvPicPr preferRelativeResize="0"/>
          <p:nvPr/>
        </p:nvPicPr>
        <p:blipFill rotWithShape="1">
          <a:blip r:embed="rId3">
            <a:alphaModFix/>
          </a:blip>
          <a:srcRect b="6445" l="0" r="1" t="0"/>
          <a:stretch/>
        </p:blipFill>
        <p:spPr>
          <a:xfrm>
            <a:off x="296195" y="1745507"/>
            <a:ext cx="7886911" cy="4562304"/>
          </a:xfrm>
          <a:prstGeom prst="rect">
            <a:avLst/>
          </a:prstGeom>
          <a:noFill/>
          <a:ln>
            <a:noFill/>
          </a:ln>
        </p:spPr>
      </p:pic>
      <p:sp>
        <p:nvSpPr>
          <p:cNvPr id="238" name="Google Shape;238;p7"/>
          <p:cNvSpPr txBox="1"/>
          <p:nvPr/>
        </p:nvSpPr>
        <p:spPr>
          <a:xfrm>
            <a:off x="798582" y="205346"/>
            <a:ext cx="8856000" cy="602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2" name="Shape 242"/>
        <p:cNvGrpSpPr/>
        <p:nvPr/>
      </p:nvGrpSpPr>
      <p:grpSpPr>
        <a:xfrm>
          <a:off x="0" y="0"/>
          <a:ext cx="0" cy="0"/>
          <a:chOff x="0" y="0"/>
          <a:chExt cx="0" cy="0"/>
        </a:xfrm>
      </p:grpSpPr>
      <p:sp>
        <p:nvSpPr>
          <p:cNvPr id="243" name="Google Shape;243;g583eaefca9_0_0"/>
          <p:cNvSpPr txBox="1"/>
          <p:nvPr/>
        </p:nvSpPr>
        <p:spPr>
          <a:xfrm>
            <a:off x="612657" y="43013"/>
            <a:ext cx="6852600" cy="1209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600"/>
              </a:spcAft>
              <a:buNone/>
            </a:pPr>
            <a:r>
              <a:rPr b="1" i="0" lang="en-US" sz="4600" u="none" cap="none" strike="noStrike">
                <a:solidFill>
                  <a:schemeClr val="accent1"/>
                </a:solidFill>
                <a:latin typeface="Trebuchet MS"/>
                <a:ea typeface="Trebuchet MS"/>
                <a:cs typeface="Trebuchet MS"/>
                <a:sym typeface="Trebuchet MS"/>
              </a:rPr>
              <a:t>Parte pública</a:t>
            </a:r>
            <a:endParaRPr b="0" i="0" sz="4600" u="none" cap="none" strike="noStrike">
              <a:solidFill>
                <a:schemeClr val="accent1"/>
              </a:solidFill>
              <a:latin typeface="Trebuchet MS"/>
              <a:ea typeface="Trebuchet MS"/>
              <a:cs typeface="Trebuchet MS"/>
              <a:sym typeface="Trebuchet MS"/>
            </a:endParaRPr>
          </a:p>
        </p:txBody>
      </p:sp>
      <p:pic>
        <p:nvPicPr>
          <p:cNvPr id="244" name="Google Shape;244;g583eaefca9_0_0"/>
          <p:cNvPicPr preferRelativeResize="0"/>
          <p:nvPr/>
        </p:nvPicPr>
        <p:blipFill rotWithShape="1">
          <a:blip r:embed="rId3">
            <a:alphaModFix/>
          </a:blip>
          <a:srcRect b="0" l="690" r="700" t="0"/>
          <a:stretch/>
        </p:blipFill>
        <p:spPr>
          <a:xfrm>
            <a:off x="296195" y="1745507"/>
            <a:ext cx="7886911" cy="4562306"/>
          </a:xfrm>
          <a:prstGeom prst="rect">
            <a:avLst/>
          </a:prstGeom>
          <a:noFill/>
          <a:ln>
            <a:noFill/>
          </a:ln>
        </p:spPr>
      </p:pic>
      <p:sp>
        <p:nvSpPr>
          <p:cNvPr id="245" name="Google Shape;245;g583eaefca9_0_0"/>
          <p:cNvSpPr txBox="1"/>
          <p:nvPr/>
        </p:nvSpPr>
        <p:spPr>
          <a:xfrm>
            <a:off x="798582" y="205346"/>
            <a:ext cx="8856000" cy="602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9" name="Shape 249"/>
        <p:cNvGrpSpPr/>
        <p:nvPr/>
      </p:nvGrpSpPr>
      <p:grpSpPr>
        <a:xfrm>
          <a:off x="0" y="0"/>
          <a:ext cx="0" cy="0"/>
          <a:chOff x="0" y="0"/>
          <a:chExt cx="0" cy="0"/>
        </a:xfrm>
      </p:grpSpPr>
      <p:sp>
        <p:nvSpPr>
          <p:cNvPr id="250" name="Google Shape;250;g583eaefca9_0_6"/>
          <p:cNvSpPr txBox="1"/>
          <p:nvPr/>
        </p:nvSpPr>
        <p:spPr>
          <a:xfrm>
            <a:off x="612657" y="43013"/>
            <a:ext cx="6852600" cy="1209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600"/>
              </a:spcAft>
              <a:buNone/>
            </a:pPr>
            <a:r>
              <a:rPr b="1" i="0" lang="en-US" sz="4600" u="none" cap="none" strike="noStrike">
                <a:solidFill>
                  <a:schemeClr val="accent1"/>
                </a:solidFill>
                <a:latin typeface="Trebuchet MS"/>
                <a:ea typeface="Trebuchet MS"/>
                <a:cs typeface="Trebuchet MS"/>
                <a:sym typeface="Trebuchet MS"/>
              </a:rPr>
              <a:t>Parte pública</a:t>
            </a:r>
            <a:endParaRPr b="0" i="0" sz="4600" u="none" cap="none" strike="noStrike">
              <a:solidFill>
                <a:schemeClr val="accent1"/>
              </a:solidFill>
              <a:latin typeface="Trebuchet MS"/>
              <a:ea typeface="Trebuchet MS"/>
              <a:cs typeface="Trebuchet MS"/>
              <a:sym typeface="Trebuchet MS"/>
            </a:endParaRPr>
          </a:p>
        </p:txBody>
      </p:sp>
      <p:pic>
        <p:nvPicPr>
          <p:cNvPr id="251" name="Google Shape;251;g583eaefca9_0_6"/>
          <p:cNvPicPr preferRelativeResize="0"/>
          <p:nvPr/>
        </p:nvPicPr>
        <p:blipFill rotWithShape="1">
          <a:blip r:embed="rId3">
            <a:alphaModFix/>
          </a:blip>
          <a:srcRect b="0" l="690" r="700" t="0"/>
          <a:stretch/>
        </p:blipFill>
        <p:spPr>
          <a:xfrm>
            <a:off x="296195" y="1745507"/>
            <a:ext cx="7886911" cy="4562306"/>
          </a:xfrm>
          <a:prstGeom prst="rect">
            <a:avLst/>
          </a:prstGeom>
          <a:noFill/>
          <a:ln>
            <a:noFill/>
          </a:ln>
        </p:spPr>
      </p:pic>
      <p:sp>
        <p:nvSpPr>
          <p:cNvPr id="252" name="Google Shape;252;g583eaefca9_0_6"/>
          <p:cNvSpPr txBox="1"/>
          <p:nvPr/>
        </p:nvSpPr>
        <p:spPr>
          <a:xfrm>
            <a:off x="798582" y="205346"/>
            <a:ext cx="8856000" cy="602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a">
  <a:themeElements>
    <a:clrScheme name="Faceta">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2019-05-21T09:22:32Z</dcterms:created>
  <dc:creator>sufyan rh</dc:creator>
</cp:coreProperties>
</file>