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77" r:id="rId3"/>
    <p:sldId id="257" r:id="rId4"/>
    <p:sldId id="258" r:id="rId5"/>
    <p:sldId id="266" r:id="rId6"/>
    <p:sldId id="261" r:id="rId7"/>
    <p:sldId id="263" r:id="rId8"/>
    <p:sldId id="265" r:id="rId9"/>
    <p:sldId id="268" r:id="rId10"/>
    <p:sldId id="274" r:id="rId11"/>
    <p:sldId id="269" r:id="rId12"/>
    <p:sldId id="272" r:id="rId13"/>
    <p:sldId id="275" r:id="rId14"/>
    <p:sldId id="276" r:id="rId15"/>
    <p:sldId id="278" r:id="rId16"/>
    <p:sldId id="271" r:id="rId17"/>
    <p:sldId id="273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3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5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532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64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53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32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90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8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7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6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0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6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5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3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3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3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0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9600" dirty="0" err="1" smtClean="0"/>
              <a:t>Hookin</a:t>
            </a:r>
            <a:endParaRPr lang="ca-ES" sz="9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Tu videoclub online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24392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Registro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10" y="2515729"/>
            <a:ext cx="6701714" cy="2555330"/>
          </a:xfrm>
        </p:spPr>
      </p:pic>
    </p:spTree>
    <p:extLst>
      <p:ext uri="{BB962C8B-B14F-4D97-AF65-F5344CB8AC3E}">
        <p14:creationId xmlns:p14="http://schemas.microsoft.com/office/powerpoint/2010/main" val="34244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Clientes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12" y="1444600"/>
            <a:ext cx="6649711" cy="4544070"/>
          </a:xfrm>
        </p:spPr>
      </p:pic>
    </p:spTree>
    <p:extLst>
      <p:ext uri="{BB962C8B-B14F-4D97-AF65-F5344CB8AC3E}">
        <p14:creationId xmlns:p14="http://schemas.microsoft.com/office/powerpoint/2010/main" val="12349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Clientes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00" y="1379913"/>
            <a:ext cx="6570223" cy="4673029"/>
          </a:xfrm>
        </p:spPr>
      </p:pic>
    </p:spTree>
    <p:extLst>
      <p:ext uri="{BB962C8B-B14F-4D97-AF65-F5344CB8AC3E}">
        <p14:creationId xmlns:p14="http://schemas.microsoft.com/office/powerpoint/2010/main" val="14913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Clientes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16" y="2043602"/>
            <a:ext cx="7727952" cy="4323972"/>
          </a:xfrm>
        </p:spPr>
      </p:pic>
    </p:spTree>
    <p:extLst>
      <p:ext uri="{BB962C8B-B14F-4D97-AF65-F5344CB8AC3E}">
        <p14:creationId xmlns:p14="http://schemas.microsoft.com/office/powerpoint/2010/main" val="24710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Clientes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40" y="2013546"/>
            <a:ext cx="6357517" cy="3557048"/>
          </a:xfrm>
        </p:spPr>
      </p:pic>
    </p:spTree>
    <p:extLst>
      <p:ext uri="{BB962C8B-B14F-4D97-AF65-F5344CB8AC3E}">
        <p14:creationId xmlns:p14="http://schemas.microsoft.com/office/powerpoint/2010/main" val="26800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Clientes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40" y="2724995"/>
            <a:ext cx="6591710" cy="2212765"/>
          </a:xfrm>
        </p:spPr>
      </p:pic>
    </p:spTree>
    <p:extLst>
      <p:ext uri="{BB962C8B-B14F-4D97-AF65-F5344CB8AC3E}">
        <p14:creationId xmlns:p14="http://schemas.microsoft.com/office/powerpoint/2010/main" val="2041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Administradores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75" y="1396970"/>
            <a:ext cx="5965785" cy="4616184"/>
          </a:xfrm>
        </p:spPr>
      </p:pic>
    </p:spTree>
    <p:extLst>
      <p:ext uri="{BB962C8B-B14F-4D97-AF65-F5344CB8AC3E}">
        <p14:creationId xmlns:p14="http://schemas.microsoft.com/office/powerpoint/2010/main" val="8930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Administradores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92" y="1270000"/>
            <a:ext cx="6674351" cy="4956023"/>
          </a:xfrm>
        </p:spPr>
      </p:pic>
    </p:spTree>
    <p:extLst>
      <p:ext uri="{BB962C8B-B14F-4D97-AF65-F5344CB8AC3E}">
        <p14:creationId xmlns:p14="http://schemas.microsoft.com/office/powerpoint/2010/main" val="32498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80" y="1388225"/>
            <a:ext cx="4436662" cy="5213079"/>
          </a:xfrm>
        </p:spPr>
      </p:pic>
    </p:spTree>
    <p:extLst>
      <p:ext uri="{BB962C8B-B14F-4D97-AF65-F5344CB8AC3E}">
        <p14:creationId xmlns:p14="http://schemas.microsoft.com/office/powerpoint/2010/main" val="11142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Servicios que ofrecemos</a:t>
            </a:r>
            <a:endParaRPr lang="ca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29732" y="2178179"/>
            <a:ext cx="5354937" cy="777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·Compra de películas/series online</a:t>
            </a:r>
            <a:endParaRPr lang="ca-E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29732" y="2955730"/>
            <a:ext cx="4460723" cy="777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·Posibilidad de alquiler</a:t>
            </a:r>
            <a:endParaRPr lang="ca-E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29731" y="3733281"/>
            <a:ext cx="4460723" cy="777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·Interfaz de fácil uso</a:t>
            </a:r>
            <a:endParaRPr lang="ca-E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29731" y="4510832"/>
            <a:ext cx="4460723" cy="777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·</a:t>
            </a:r>
            <a:r>
              <a:rPr lang="es-ES" sz="24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Información en tiempo real</a:t>
            </a:r>
            <a:endParaRPr lang="ca-E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Primera toma de contacto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10" y="1388225"/>
            <a:ext cx="5951003" cy="5213079"/>
          </a:xfrm>
        </p:spPr>
      </p:pic>
    </p:spTree>
    <p:extLst>
      <p:ext uri="{BB962C8B-B14F-4D97-AF65-F5344CB8AC3E}">
        <p14:creationId xmlns:p14="http://schemas.microsoft.com/office/powerpoint/2010/main" val="20092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Motor de búsqueda</a:t>
            </a:r>
            <a:endParaRPr lang="ca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29732" y="2178179"/>
            <a:ext cx="4460723" cy="777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·Búsqueda concreta</a:t>
            </a:r>
            <a:endParaRPr lang="ca-E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29732" y="2955730"/>
            <a:ext cx="4460723" cy="777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·Búsqueda global</a:t>
            </a:r>
            <a:endParaRPr lang="ca-E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Motor de búsqueda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0" y="1619417"/>
            <a:ext cx="6848669" cy="4470974"/>
          </a:xfrm>
        </p:spPr>
      </p:pic>
    </p:spTree>
    <p:extLst>
      <p:ext uri="{BB962C8B-B14F-4D97-AF65-F5344CB8AC3E}">
        <p14:creationId xmlns:p14="http://schemas.microsoft.com/office/powerpoint/2010/main" val="3612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Motor de búsqueda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033" y="1600975"/>
            <a:ext cx="6624572" cy="4734511"/>
          </a:xfrm>
        </p:spPr>
      </p:pic>
    </p:spTree>
    <p:extLst>
      <p:ext uri="{BB962C8B-B14F-4D97-AF65-F5344CB8AC3E}">
        <p14:creationId xmlns:p14="http://schemas.microsoft.com/office/powerpoint/2010/main" val="14356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Motor de búsqueda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89" y="1627732"/>
            <a:ext cx="6443854" cy="4634468"/>
          </a:xfrm>
        </p:spPr>
      </p:pic>
    </p:spTree>
    <p:extLst>
      <p:ext uri="{BB962C8B-B14F-4D97-AF65-F5344CB8AC3E}">
        <p14:creationId xmlns:p14="http://schemas.microsoft.com/office/powerpoint/2010/main" val="26910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Motor de búsqueda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38" y="2338675"/>
            <a:ext cx="6334049" cy="2944075"/>
          </a:xfrm>
        </p:spPr>
      </p:pic>
    </p:spTree>
    <p:extLst>
      <p:ext uri="{BB962C8B-B14F-4D97-AF65-F5344CB8AC3E}">
        <p14:creationId xmlns:p14="http://schemas.microsoft.com/office/powerpoint/2010/main" val="285379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Registro</a:t>
            </a:r>
            <a:endParaRPr lang="ca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10" y="1737975"/>
            <a:ext cx="6701714" cy="4127463"/>
          </a:xfrm>
        </p:spPr>
      </p:pic>
    </p:spTree>
    <p:extLst>
      <p:ext uri="{BB962C8B-B14F-4D97-AF65-F5344CB8AC3E}">
        <p14:creationId xmlns:p14="http://schemas.microsoft.com/office/powerpoint/2010/main" val="1417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59242</TotalTime>
  <Words>61</Words>
  <Application>Microsoft Office PowerPoint</Application>
  <PresentationFormat>Panorámica</PresentationFormat>
  <Paragraphs>25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Faceta</vt:lpstr>
      <vt:lpstr>Hookin</vt:lpstr>
      <vt:lpstr>Servicios que ofrecemos</vt:lpstr>
      <vt:lpstr>Primera toma de contacto</vt:lpstr>
      <vt:lpstr>Motor de búsqueda</vt:lpstr>
      <vt:lpstr>Motor de búsqueda</vt:lpstr>
      <vt:lpstr>Motor de búsqueda</vt:lpstr>
      <vt:lpstr>Motor de búsqueda</vt:lpstr>
      <vt:lpstr>Motor de búsqueda</vt:lpstr>
      <vt:lpstr>Registro</vt:lpstr>
      <vt:lpstr>Registro</vt:lpstr>
      <vt:lpstr>Clientes</vt:lpstr>
      <vt:lpstr>Clientes</vt:lpstr>
      <vt:lpstr>Clientes</vt:lpstr>
      <vt:lpstr>Clientes</vt:lpstr>
      <vt:lpstr>Clientes</vt:lpstr>
      <vt:lpstr>Administradores</vt:lpstr>
      <vt:lpstr>Administradores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Hookin</dc:title>
  <dc:creator>carloszamora270398@gmail.com</dc:creator>
  <cp:lastModifiedBy>carloszamora270398@gmail.com</cp:lastModifiedBy>
  <cp:revision>22</cp:revision>
  <dcterms:created xsi:type="dcterms:W3CDTF">2018-05-14T10:52:25Z</dcterms:created>
  <dcterms:modified xsi:type="dcterms:W3CDTF">2018-05-17T23:10:29Z</dcterms:modified>
</cp:coreProperties>
</file>