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7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2A33-BB79-480C-88EC-6BF89B73D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5B85D-CAFF-4EAF-93DB-49B7584B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280FC-A284-4708-999D-5DB3282D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0E82C-7458-4C78-8FC0-99094297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BE3B3-E727-4E0C-AFC2-B35A8A16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B7144-463F-4205-8DF0-81F684F4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7BFC7-3DB4-4467-9EB1-EA4C0DC7E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7AA19-0775-40B9-BB7F-BBB6CF82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CCB66-5481-4DA3-B31D-6A773CF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F78AC-0E92-4A56-A6E3-24A51B8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F1FD75-50DA-45B9-9D7D-ABEDB0E5A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B3D4C-339B-4389-A9AC-8BA20229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30733-54CD-4AC1-8F92-9FF59FF2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0C8DB-99DF-4353-BB2D-41EC7DC7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353F9-C697-4665-ABA0-FA08BAC6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75273-B388-43D3-B2A3-457C959E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4B78A-9123-4FA9-B711-33D3217F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03796-63A9-4522-9C85-AAB9FEF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FC1BD-841E-4472-BB25-363F67C6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16FA8-23E4-402D-8EBC-5173C86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9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4B39-FD52-40F2-B489-F62A7942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61B6B-6EF1-4997-905E-0653357F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23BEF-BA8F-415A-8A24-A4DC450B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25C8-3EC0-475F-AF61-BB6FC55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7045F-D22D-4C72-A783-FAF093CF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1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22FF-3EF8-4E7E-BE10-F70CE88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0AF14-F6F6-4D9D-B15E-13581F9E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41C7A-798A-4189-A972-96CFDAB3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522D1-1AB8-4ECD-8140-3FEDCE93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96EA5-15BF-4F35-A2B2-814577F2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0CEAC-5CB3-4A14-B63D-F9A0D345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4E2A-96E7-4E9A-9D1A-87B352CA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DACDC-CDEE-4B87-9B22-57C136B1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061FF-BD95-444C-8F69-0DA7AB98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26C072-D094-4453-AAAC-FA40F16F6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4AE2DB-6640-4166-8A43-4EDABB47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46BC4-D514-4128-9F12-CA4FC76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B9BA00-9DCD-402B-986A-7543B42B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1B210-75E5-4CB6-8D52-A13AD448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5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D0AF-08B3-480B-973B-7393BF4B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ADFE6-2C7D-4D77-87B1-56358C0C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E7088D-AAD1-4706-97DD-A27C5110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97197-7872-4F7B-93C9-4636E36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08D9B-8B26-46CA-AF03-FBA1C8D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47A92-628B-4D9F-BF5E-403DFB5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83D86-0F60-419B-AF6E-FA024666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840C-FCB4-4461-B526-D41170E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1ABDE-A221-4364-8162-816620C2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D7845-887B-4B9C-ABFF-5C5F44D2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50F83-4D31-4B55-845E-FC829349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8F5F8-0F53-4F51-814F-07DCF772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9A384-BBAA-4786-BE68-A597715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DD0F-8130-4809-B28C-F178C80C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86D2C3-CB4B-448E-843E-F0723DBE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CD6B7-7254-4D3E-885D-04062FFA9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1FC55-2C7D-42C1-A90A-01A8E009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80E2-F62A-4323-82A1-63D26ED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B325E-6D20-4151-8F1C-9D0160E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7621B-F778-4D63-BF8A-6E2D005D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2621F-0FEC-4247-86F9-9CE1827E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EEA2-09F2-470D-B984-3CE26794B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162F-5181-4942-A4DE-DCF07AB6DC4C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D774-8160-4AA2-ACAA-B6BE3E4C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7BF02-B744-42FB-A24E-A041770A7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0F2A-AB31-475B-BE17-7C891338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7AFF3D-9E72-47D5-AD85-2FEB402B257A}"/>
              </a:ext>
            </a:extLst>
          </p:cNvPr>
          <p:cNvCxnSpPr>
            <a:cxnSpLocks/>
          </p:cNvCxnSpPr>
          <p:nvPr/>
        </p:nvCxnSpPr>
        <p:spPr>
          <a:xfrm>
            <a:off x="230819" y="6081204"/>
            <a:ext cx="10653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0B7BAC7-7769-4A92-94B5-19F3651ED6B8}"/>
              </a:ext>
            </a:extLst>
          </p:cNvPr>
          <p:cNvCxnSpPr>
            <a:cxnSpLocks/>
          </p:cNvCxnSpPr>
          <p:nvPr/>
        </p:nvCxnSpPr>
        <p:spPr>
          <a:xfrm flipV="1">
            <a:off x="1491449" y="3045041"/>
            <a:ext cx="0" cy="303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BE8072D-337A-4CA3-B3DE-1AC22DEF9CB6}"/>
              </a:ext>
            </a:extLst>
          </p:cNvPr>
          <p:cNvCxnSpPr>
            <a:cxnSpLocks/>
          </p:cNvCxnSpPr>
          <p:nvPr/>
        </p:nvCxnSpPr>
        <p:spPr>
          <a:xfrm>
            <a:off x="1491449" y="3045041"/>
            <a:ext cx="93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431260F-ADE4-4336-AC68-569833D65198}"/>
              </a:ext>
            </a:extLst>
          </p:cNvPr>
          <p:cNvCxnSpPr>
            <a:cxnSpLocks/>
          </p:cNvCxnSpPr>
          <p:nvPr/>
        </p:nvCxnSpPr>
        <p:spPr>
          <a:xfrm flipV="1">
            <a:off x="4511336" y="2237172"/>
            <a:ext cx="0" cy="80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316BEE-0E89-4A0D-9E53-B84CD8F84904}"/>
              </a:ext>
            </a:extLst>
          </p:cNvPr>
          <p:cNvCxnSpPr>
            <a:cxnSpLocks/>
          </p:cNvCxnSpPr>
          <p:nvPr/>
        </p:nvCxnSpPr>
        <p:spPr>
          <a:xfrm flipV="1">
            <a:off x="4539449" y="5264457"/>
            <a:ext cx="0" cy="80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4483BB-46CE-4CCA-8741-F50A40818D22}"/>
              </a:ext>
            </a:extLst>
          </p:cNvPr>
          <p:cNvCxnSpPr>
            <a:cxnSpLocks/>
          </p:cNvCxnSpPr>
          <p:nvPr/>
        </p:nvCxnSpPr>
        <p:spPr>
          <a:xfrm>
            <a:off x="4511336" y="2237173"/>
            <a:ext cx="637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9199F2-1EEB-4A94-AA56-6CF12E9ADB87}"/>
              </a:ext>
            </a:extLst>
          </p:cNvPr>
          <p:cNvCxnSpPr>
            <a:cxnSpLocks/>
          </p:cNvCxnSpPr>
          <p:nvPr/>
        </p:nvCxnSpPr>
        <p:spPr>
          <a:xfrm>
            <a:off x="4539449" y="5264457"/>
            <a:ext cx="633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DEFBA0-2F61-4999-BA4A-618EE9F1F7C8}"/>
              </a:ext>
            </a:extLst>
          </p:cNvPr>
          <p:cNvCxnSpPr>
            <a:cxnSpLocks/>
          </p:cNvCxnSpPr>
          <p:nvPr/>
        </p:nvCxnSpPr>
        <p:spPr>
          <a:xfrm flipV="1">
            <a:off x="2951826" y="4527612"/>
            <a:ext cx="0" cy="1553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533EA1-82C1-406C-91DA-25825A5D7638}"/>
              </a:ext>
            </a:extLst>
          </p:cNvPr>
          <p:cNvCxnSpPr>
            <a:cxnSpLocks/>
          </p:cNvCxnSpPr>
          <p:nvPr/>
        </p:nvCxnSpPr>
        <p:spPr>
          <a:xfrm flipV="1">
            <a:off x="2931112" y="1491448"/>
            <a:ext cx="0" cy="1553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1DD78-C882-43FD-A22B-CB3AEA088A82}"/>
              </a:ext>
            </a:extLst>
          </p:cNvPr>
          <p:cNvCxnSpPr>
            <a:cxnSpLocks/>
          </p:cNvCxnSpPr>
          <p:nvPr/>
        </p:nvCxnSpPr>
        <p:spPr>
          <a:xfrm>
            <a:off x="2909656" y="1491448"/>
            <a:ext cx="797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5D5C3F-C6DA-431E-BEB6-72D1ED33C8C7}"/>
              </a:ext>
            </a:extLst>
          </p:cNvPr>
          <p:cNvCxnSpPr>
            <a:cxnSpLocks/>
          </p:cNvCxnSpPr>
          <p:nvPr/>
        </p:nvCxnSpPr>
        <p:spPr>
          <a:xfrm>
            <a:off x="2951826" y="4527612"/>
            <a:ext cx="797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732FABB-3C78-4956-A70F-1B8E777FDD5F}"/>
              </a:ext>
            </a:extLst>
          </p:cNvPr>
          <p:cNvCxnSpPr>
            <a:cxnSpLocks/>
          </p:cNvCxnSpPr>
          <p:nvPr/>
        </p:nvCxnSpPr>
        <p:spPr>
          <a:xfrm flipV="1">
            <a:off x="4511336" y="693937"/>
            <a:ext cx="0" cy="80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276D22-385C-4A4B-8018-D468710A1AE3}"/>
              </a:ext>
            </a:extLst>
          </p:cNvPr>
          <p:cNvCxnSpPr>
            <a:cxnSpLocks/>
          </p:cNvCxnSpPr>
          <p:nvPr/>
        </p:nvCxnSpPr>
        <p:spPr>
          <a:xfrm>
            <a:off x="4511336" y="693938"/>
            <a:ext cx="637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0CD36D-357A-416D-B705-41977AD5D554}"/>
              </a:ext>
            </a:extLst>
          </p:cNvPr>
          <p:cNvCxnSpPr>
            <a:cxnSpLocks/>
          </p:cNvCxnSpPr>
          <p:nvPr/>
        </p:nvCxnSpPr>
        <p:spPr>
          <a:xfrm flipV="1">
            <a:off x="4548327" y="3721222"/>
            <a:ext cx="0" cy="80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48BEAD-FDAE-42E4-BD5D-8C617991AC16}"/>
              </a:ext>
            </a:extLst>
          </p:cNvPr>
          <p:cNvCxnSpPr>
            <a:cxnSpLocks/>
          </p:cNvCxnSpPr>
          <p:nvPr/>
        </p:nvCxnSpPr>
        <p:spPr>
          <a:xfrm>
            <a:off x="4548327" y="3721223"/>
            <a:ext cx="6372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A76265A-6F17-4614-A61B-A7ACA28589C5}"/>
              </a:ext>
            </a:extLst>
          </p:cNvPr>
          <p:cNvSpPr txBox="1"/>
          <p:nvPr/>
        </p:nvSpPr>
        <p:spPr>
          <a:xfrm>
            <a:off x="412814" y="5702994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D13FC1-003C-4700-A21E-F50413566B91}"/>
              </a:ext>
            </a:extLst>
          </p:cNvPr>
          <p:cNvSpPr txBox="1"/>
          <p:nvPr/>
        </p:nvSpPr>
        <p:spPr>
          <a:xfrm>
            <a:off x="1575424" y="2641106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52B89E-7B1D-40A3-88C8-273D3BF2F92B}"/>
              </a:ext>
            </a:extLst>
          </p:cNvPr>
          <p:cNvSpPr txBox="1"/>
          <p:nvPr/>
        </p:nvSpPr>
        <p:spPr>
          <a:xfrm>
            <a:off x="3103863" y="1097871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A1D879-9B75-456D-9F47-C04A3E97A38E}"/>
              </a:ext>
            </a:extLst>
          </p:cNvPr>
          <p:cNvSpPr txBox="1"/>
          <p:nvPr/>
        </p:nvSpPr>
        <p:spPr>
          <a:xfrm>
            <a:off x="4831314" y="1878198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5F2B236-C817-41F8-A95F-113A3DA88B2D}"/>
              </a:ext>
            </a:extLst>
          </p:cNvPr>
          <p:cNvSpPr txBox="1"/>
          <p:nvPr/>
        </p:nvSpPr>
        <p:spPr>
          <a:xfrm>
            <a:off x="4831314" y="324607"/>
            <a:ext cx="12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1-1-1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75404C-5FEF-4B6C-B498-A536B827A1F4}"/>
              </a:ext>
            </a:extLst>
          </p:cNvPr>
          <p:cNvSpPr txBox="1"/>
          <p:nvPr/>
        </p:nvSpPr>
        <p:spPr>
          <a:xfrm>
            <a:off x="4831314" y="4935076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93293D-2C8B-4B3A-9007-2C2566ADA32C}"/>
              </a:ext>
            </a:extLst>
          </p:cNvPr>
          <p:cNvSpPr txBox="1"/>
          <p:nvPr/>
        </p:nvSpPr>
        <p:spPr>
          <a:xfrm>
            <a:off x="3103863" y="4120149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EA6069A-F1B2-4780-B374-FF2B1E69C802}"/>
              </a:ext>
            </a:extLst>
          </p:cNvPr>
          <p:cNvSpPr txBox="1"/>
          <p:nvPr/>
        </p:nvSpPr>
        <p:spPr>
          <a:xfrm>
            <a:off x="4831314" y="3341534"/>
            <a:ext cx="8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en-US" altLang="zh-CN" dirty="0"/>
              <a:t>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0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CharlotFirth</dc:creator>
  <cp:lastModifiedBy>CharlotFirth</cp:lastModifiedBy>
  <cp:revision>3</cp:revision>
  <dcterms:created xsi:type="dcterms:W3CDTF">2021-05-02T09:55:46Z</dcterms:created>
  <dcterms:modified xsi:type="dcterms:W3CDTF">2021-05-02T10:12:43Z</dcterms:modified>
</cp:coreProperties>
</file>