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301" r:id="rId10"/>
    <p:sldId id="300" r:id="rId11"/>
    <p:sldId id="267" r:id="rId12"/>
    <p:sldId id="270" r:id="rId13"/>
    <p:sldId id="266" r:id="rId14"/>
    <p:sldId id="268" r:id="rId15"/>
    <p:sldId id="269" r:id="rId16"/>
    <p:sldId id="272" r:id="rId17"/>
    <p:sldId id="271" r:id="rId18"/>
    <p:sldId id="273" r:id="rId19"/>
    <p:sldId id="274" r:id="rId20"/>
    <p:sldId id="275" r:id="rId21"/>
    <p:sldId id="277" r:id="rId22"/>
    <p:sldId id="276" r:id="rId23"/>
    <p:sldId id="278" r:id="rId24"/>
    <p:sldId id="296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en.wikipedia.org/wiki/Data_modelin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000" dirty="0"/>
              <a:t>软工</a:t>
            </a:r>
            <a:r>
              <a:rPr lang="zh-CN" altLang="en-US" sz="6000" dirty="0" smtClean="0"/>
              <a:t>第三次</a:t>
            </a:r>
            <a:r>
              <a:rPr lang="zh-CN" altLang="en-US" sz="6000" dirty="0"/>
              <a:t>上机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PowerDesigner</a:t>
            </a:r>
            <a:r>
              <a:rPr lang="en-US" altLang="zh-CN" dirty="0" smtClean="0"/>
              <a:t> </a:t>
            </a:r>
            <a:r>
              <a:rPr lang="zh-CN" altLang="en-US" dirty="0" smtClean="0"/>
              <a:t>数据模型</a:t>
            </a:r>
            <a:r>
              <a:rPr lang="zh-CN" altLang="en-US" dirty="0"/>
              <a:t>构建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42" y="653142"/>
            <a:ext cx="8596668" cy="670560"/>
          </a:xfrm>
        </p:spPr>
        <p:txBody>
          <a:bodyPr/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预先设置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2202" y="1323702"/>
            <a:ext cx="8596668" cy="4084319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模型默认采用的是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Barker’s Notation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，我们本次上机采用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模型，若不做修改将无法使用继承关系。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Tools-model options-Notation 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Entity/Relationship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6692" y="2815724"/>
            <a:ext cx="5070615" cy="37810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42" y="653142"/>
            <a:ext cx="8596668" cy="670560"/>
          </a:xfrm>
        </p:spPr>
        <p:txBody>
          <a:bodyPr/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预先设置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2202" y="1323702"/>
            <a:ext cx="8596668" cy="4084319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Barker’s notation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是另外一种绘图标准，因由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Barker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提出而得名。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model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实际上有多种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notation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，感兴趣的同学可以了解一下：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hlinkClick r:id="rId1"/>
              </a:rPr>
              <a:t>https://en.wikipedia.org/wiki/Data_modeling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42" y="653142"/>
            <a:ext cx="8596668" cy="670560"/>
          </a:xfrm>
        </p:spPr>
        <p:txBody>
          <a:bodyPr/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新建实体（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entity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242" y="1785259"/>
            <a:ext cx="7308427" cy="4084319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在工具栏（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tool box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）中选择实体 ，在绘图空白区域点击即可创建一个实体。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5490" y="3222260"/>
            <a:ext cx="2758003" cy="212035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741" y="3324012"/>
            <a:ext cx="2464525" cy="19168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42" y="653142"/>
            <a:ext cx="8596668" cy="670560"/>
          </a:xfrm>
        </p:spPr>
        <p:txBody>
          <a:bodyPr/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编辑实体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242" y="1785259"/>
            <a:ext cx="7308427" cy="4084319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先将工具换回指针后双击刚刚建立的实体，在弹出的对话框中进行编辑。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535" y="3123875"/>
            <a:ext cx="2751923" cy="189576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165" y="2799158"/>
            <a:ext cx="5635714" cy="39404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42" y="653142"/>
            <a:ext cx="8596668" cy="670560"/>
          </a:xfrm>
        </p:spPr>
        <p:txBody>
          <a:bodyPr/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添加属性（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attributes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242" y="1323702"/>
            <a:ext cx="7308427" cy="4084319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在刚才的对话框中选择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attributes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页即可添加属性。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注意右边三列字母的含义：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M-Mandatory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，选中表示该项不可为空。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P –Primary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，选中表示为主属性。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D –Display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选中表示该属性在图中展示出来，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不选即隐藏。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一定要选好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Type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5026" y="4630862"/>
            <a:ext cx="6542884" cy="44542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42" y="653142"/>
            <a:ext cx="8596668" cy="670560"/>
          </a:xfrm>
        </p:spPr>
        <p:txBody>
          <a:bodyPr/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添加标识符（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identifier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242" y="1323702"/>
            <a:ext cx="7308427" cy="4084319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在刚才的对话框中选择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identifiers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页即可添加属性。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标识符分为主标识符和次标识符，类似数据库中的主键与候选键。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选中后面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选项的为主标识符。特定情况下可以没有标识符（如该实体有继承关系，由父类属性唯一标识）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标识符没有对应属性的话导出逻辑模型会报错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4381" y="4667570"/>
            <a:ext cx="6723529" cy="46210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42" y="653142"/>
            <a:ext cx="8596668" cy="670560"/>
          </a:xfrm>
        </p:spPr>
        <p:txBody>
          <a:bodyPr/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添加关系（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relationship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242" y="1863633"/>
            <a:ext cx="7308427" cy="4084319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toolbox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中选择关系组件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点按实体拖至另一实体，在两个实体间建立关系。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6840" y="3429000"/>
            <a:ext cx="2742638" cy="15672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42" y="653142"/>
            <a:ext cx="8596668" cy="670560"/>
          </a:xfrm>
        </p:spPr>
        <p:txBody>
          <a:bodyPr/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编辑关系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242" y="1386840"/>
            <a:ext cx="7308427" cy="4084319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双击建立的关系连线编辑关系名等信息。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cardinalities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页中编辑关系的多重性。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242" y="2660848"/>
            <a:ext cx="4109308" cy="3330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576" y="2660848"/>
            <a:ext cx="4124143" cy="3330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42" y="653142"/>
            <a:ext cx="8596668" cy="670560"/>
          </a:xfrm>
        </p:spPr>
        <p:txBody>
          <a:bodyPr/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编辑关系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关系的多重性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242" y="1386840"/>
            <a:ext cx="7308427" cy="4084319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与类图每一端的定义类似，如图也有用户到交易以及交易到用户的双向定义。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Mandatory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选中后表示强制关系，如一个交易必有一个注册用户。对应的一端会出现圆圈标记。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3383" y="3196424"/>
            <a:ext cx="4124143" cy="3330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42" y="653142"/>
            <a:ext cx="8596668" cy="670560"/>
          </a:xfrm>
        </p:spPr>
        <p:txBody>
          <a:bodyPr/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继承（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inheritance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）关系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242" y="1386840"/>
            <a:ext cx="7308427" cy="4084319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和建立关系类似，只不过需要点击继承按钮。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之后双击中间半圆可以编辑继承属性规则等详细信息。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378" y="3428999"/>
            <a:ext cx="2320102" cy="151344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815" y="2386425"/>
            <a:ext cx="5685019" cy="39487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42" y="653142"/>
            <a:ext cx="8596668" cy="670560"/>
          </a:xfrm>
        </p:spPr>
        <p:txBody>
          <a:bodyPr/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实验目标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242" y="1785259"/>
            <a:ext cx="7308427" cy="4084319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数据模型的概念，包括概念数据模型（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）、逻辑数据模型（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）、物理数据模型（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）。并了解三者的关系及区别。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PowerDesigner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种数据模型画图设计以及相互转换，并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通过物理数据模型导出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42" y="653142"/>
            <a:ext cx="8596668" cy="670560"/>
          </a:xfrm>
        </p:spPr>
        <p:txBody>
          <a:bodyPr/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242" y="1735183"/>
            <a:ext cx="7308427" cy="4084319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任意实体的任意主属性在整个模型中都是唯一的，不能存在与主属性同名的属性。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注意属性数据类型的选择。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单纯画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可能看不出问题，根据后面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转换时的报错信息中可以分析自己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的问题在哪并进行修改。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42" y="653142"/>
            <a:ext cx="8596668" cy="670560"/>
          </a:xfrm>
        </p:spPr>
        <p:txBody>
          <a:bodyPr/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例题：简单交易系统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242" y="1665514"/>
            <a:ext cx="7308427" cy="4084319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某网站的交易系统描述如下：游客通过注册登录后以注册用户身份进入网站，注册用户可以参与交易，每次交易可购买网站内的不同商品，即每笔交易只涉及单个用户，可涉及多个商品。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请分析并画出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模型图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42" y="653142"/>
            <a:ext cx="8596668" cy="670560"/>
          </a:xfrm>
        </p:spPr>
        <p:txBody>
          <a:bodyPr/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参考答案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510" y="1617115"/>
            <a:ext cx="7912979" cy="474014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42" y="653142"/>
            <a:ext cx="8596668" cy="670560"/>
          </a:xfrm>
        </p:spPr>
        <p:txBody>
          <a:bodyPr/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参考答案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5580" y="1735888"/>
            <a:ext cx="2412292" cy="4379001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81243" y="1665514"/>
            <a:ext cx="5144338" cy="4539344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的绘制后可以在左边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object browser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的所有数据。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items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对应所有实体中包含的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attributes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42" y="653142"/>
            <a:ext cx="8596668" cy="670560"/>
          </a:xfrm>
        </p:spPr>
        <p:txBody>
          <a:bodyPr/>
          <a:lstStyle/>
          <a:p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CDM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LDM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242" y="1735183"/>
            <a:ext cx="7308427" cy="4084319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PowerDesigner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可以实现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的一键转换而不必重新绘图。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但转换要求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模型规范。可根据报错信息修正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模型图。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具体转化体现：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1.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多对多关系会以增加一个中间实体的方式转化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为两个一对多关系。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42" y="653142"/>
            <a:ext cx="8596668" cy="670560"/>
          </a:xfrm>
        </p:spPr>
        <p:txBody>
          <a:bodyPr/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操作步骤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243" y="1735183"/>
            <a:ext cx="4730688" cy="4084319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点击菜单栏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tools – Generate Logical Data Model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10453" y="892579"/>
            <a:ext cx="3833547" cy="576952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42" y="653142"/>
            <a:ext cx="8596668" cy="670560"/>
          </a:xfrm>
        </p:spPr>
        <p:txBody>
          <a:bodyPr/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操作步骤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242" y="1423878"/>
            <a:ext cx="8153157" cy="401024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在弹出的对话框中选择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generate new logical data model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并选择刚刚绘制的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图即可。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页中可以选择需要转化的实体有哪些。这里我们默认全选即可。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972" y="3189388"/>
            <a:ext cx="4147363" cy="34309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950" y="3230153"/>
            <a:ext cx="4177063" cy="33901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42" y="653142"/>
            <a:ext cx="8596668" cy="670560"/>
          </a:xfrm>
        </p:spPr>
        <p:txBody>
          <a:bodyPr/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操作步骤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242" y="1777856"/>
            <a:ext cx="8153157" cy="401024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自动转换后会在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页面显示转换信息，如有报错则说明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绘图不规范，需要根据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check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部分提示修改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warning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可以生成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模型，而如果存在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error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则不会生成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989" y="4305300"/>
            <a:ext cx="7633662" cy="132391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42" y="653142"/>
            <a:ext cx="8596668" cy="670560"/>
          </a:xfrm>
        </p:spPr>
        <p:txBody>
          <a:bodyPr/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转换结果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242" y="1323702"/>
            <a:ext cx="8153157" cy="401024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上一例题转换结果如图，注意多对多关系以及及继承关系在图中的变化。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7473" y="2209246"/>
            <a:ext cx="6681201" cy="4508674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42" y="653142"/>
            <a:ext cx="8596668" cy="670560"/>
          </a:xfrm>
        </p:spPr>
        <p:txBody>
          <a:bodyPr/>
          <a:lstStyle/>
          <a:p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CDM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LPM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242" y="1735183"/>
            <a:ext cx="7308427" cy="4084319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我们也可以实现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LPM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的一键转换。或着通过刚才的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模型生成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LPM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模型。这里我们采用前者。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与转换为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不同的是，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LPM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的转换需要依赖对应的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DBMS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。转换之前需要用户选择。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42" y="653142"/>
            <a:ext cx="8596668" cy="670560"/>
          </a:xfrm>
        </p:spPr>
        <p:txBody>
          <a:bodyPr/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数据模型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242" y="1785259"/>
            <a:ext cx="7308427" cy="4084319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数据模型是现实世界中数据特征的抽象。数据模型应该满足三个方面的要求：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）能够比较真实地模拟现实世界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）容易为人所理解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）便于计算机实现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作用：方便数据库的构建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42" y="653142"/>
            <a:ext cx="8596668" cy="670560"/>
          </a:xfrm>
        </p:spPr>
        <p:txBody>
          <a:bodyPr/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操作步骤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243" y="1735183"/>
            <a:ext cx="4730688" cy="4084319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转换类似，在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模型图页面点击菜单栏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tools – Generate Physical Data Model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11931" y="837486"/>
            <a:ext cx="3679898" cy="553137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42" y="653142"/>
            <a:ext cx="8596668" cy="670560"/>
          </a:xfrm>
        </p:spPr>
        <p:txBody>
          <a:bodyPr/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操作步骤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242" y="1423878"/>
            <a:ext cx="8153157" cy="401024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这时我们可以看到生成模型需要指定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DBMS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。这里我们选择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MySQL5.0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点击确定即可转换，与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转换相同，会有报错信息提供参考。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1788" y="2925492"/>
            <a:ext cx="4545835" cy="393250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30" y="3120096"/>
            <a:ext cx="2513770" cy="35433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42" y="653142"/>
            <a:ext cx="8596668" cy="670560"/>
          </a:xfrm>
        </p:spPr>
        <p:txBody>
          <a:bodyPr/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转换结果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242" y="1323702"/>
            <a:ext cx="8153157" cy="401024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上一例题的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转换结果如图，注意多对多关系以及及继承关系在图中的变化。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4096" y="2377470"/>
            <a:ext cx="6435808" cy="3827388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42" y="653142"/>
            <a:ext cx="8596668" cy="670560"/>
          </a:xfrm>
        </p:spPr>
        <p:txBody>
          <a:bodyPr/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转换结果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242" y="1750422"/>
            <a:ext cx="8153157" cy="401024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可以看到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模型转化后有如下两个明显变化：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属性后有了主键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&lt;pk&gt;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和外键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fk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的标识。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中注册用户没有用户编号，因为这是继承自用户实体的属性。在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中注册用户中也出现了父类的属性。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总而言之，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更符合数据库的构建标准。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的转换可以高效实现数据库设计。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42" y="653142"/>
            <a:ext cx="8596668" cy="670560"/>
          </a:xfrm>
        </p:spPr>
        <p:txBody>
          <a:bodyPr/>
          <a:lstStyle/>
          <a:p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PDM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生成数据库脚本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242" y="2614748"/>
            <a:ext cx="7308427" cy="4084319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转换得到的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已经符合数据库建库标准。因此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PowerDesigner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也可以根据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生成对应数据库构建脚本代码。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42" y="653142"/>
            <a:ext cx="8596668" cy="670560"/>
          </a:xfrm>
        </p:spPr>
        <p:txBody>
          <a:bodyPr/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操作步骤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242" y="1423878"/>
            <a:ext cx="8153157" cy="401024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图页面选择菜单栏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database – generate database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0334" y="2691934"/>
            <a:ext cx="3641485" cy="3372599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42" y="653142"/>
            <a:ext cx="8596668" cy="670560"/>
          </a:xfrm>
        </p:spPr>
        <p:txBody>
          <a:bodyPr/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操作步骤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242" y="1423878"/>
            <a:ext cx="8153157" cy="4010243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DBMS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是我们不能更改的，与生成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时选定的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DBMS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一致。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注意设置路径与脚本文件名。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2081" y="2798281"/>
            <a:ext cx="5953905" cy="3856594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42" y="653142"/>
            <a:ext cx="8596668" cy="670560"/>
          </a:xfrm>
        </p:spPr>
        <p:txBody>
          <a:bodyPr/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操作步骤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242" y="1423878"/>
            <a:ext cx="8153157" cy="4010243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Summary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页可以看到生成的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语句预览。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2455" y="2193547"/>
            <a:ext cx="6030730" cy="3864277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42" y="653142"/>
            <a:ext cx="8596668" cy="670560"/>
          </a:xfrm>
        </p:spPr>
        <p:txBody>
          <a:bodyPr/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操作步骤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242" y="1423878"/>
            <a:ext cx="8153157" cy="401024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生成后同样会在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 list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页生成报错信息。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成功会有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generated files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页面弹出。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124177"/>
            <a:ext cx="5359663" cy="373382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014" y="2447596"/>
            <a:ext cx="4497986" cy="44104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42" y="653142"/>
            <a:ext cx="8596668" cy="670560"/>
          </a:xfrm>
        </p:spPr>
        <p:txBody>
          <a:bodyPr/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数据模型 </a:t>
            </a:r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Conceptual Data Model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242" y="1785259"/>
            <a:ext cx="7308427" cy="4084319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概念数据模型也称信息模型，它以实体－联系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(Entity-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RelationShip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E-R)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理论为基础，并对这一理论进行了扩充。它从用户的观点出发对信息进行建模，主要用于数据库的概念级设计。在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中要体现实体、实体所包含的属性以及实体之间的关系。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42" y="653142"/>
            <a:ext cx="8596668" cy="670560"/>
          </a:xfrm>
        </p:spPr>
        <p:txBody>
          <a:bodyPr/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数据模型 </a:t>
            </a:r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Logical Data Model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242" y="1785259"/>
            <a:ext cx="7308427" cy="4084319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模型介于概念模型和物理模型之间。逻辑模型中一方面显示了实体、实体的属性和实体之间的关系，另一方面又将继承、实体关系中的引用等在实体的属性中进行展示，具有物理模型方面的特征。在概念模型中的多对多关系，在逻辑模型中将会以增加中间实体的一对多关系的方式来实现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逻辑模型是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转化的中间桥梁。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42" y="653142"/>
            <a:ext cx="8596668" cy="670560"/>
          </a:xfrm>
        </p:spPr>
        <p:txBody>
          <a:bodyPr/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</a:t>
            </a: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数据模型 </a:t>
            </a:r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Physical Data Model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242" y="1785259"/>
            <a:ext cx="7308427" cy="4084319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物理数据模型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用于描述数据在存储介质上的组织结构，与具体的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DBMS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sever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）有关。用户需要在逻辑数据模型的基础上综合考虑具体的技术实现因素，如数据库存储过程、触发器、索引等。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PowerDesigner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直接导出多种数据库的对应构建脚本。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42" y="653142"/>
            <a:ext cx="8596668" cy="670560"/>
          </a:xfrm>
        </p:spPr>
        <p:txBody>
          <a:bodyPr/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实验步骤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242" y="1785259"/>
            <a:ext cx="7308427" cy="4084319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PowerDesigner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新建模型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模型图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PowerDesigner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的转换。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PowerDesigner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的转换。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PowerDesigner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模型直接导出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42" y="653142"/>
            <a:ext cx="8596668" cy="670560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安装软件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242" y="1785259"/>
            <a:ext cx="7308427" cy="4084319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课程群里提供了软件的下载链接，自行从网上下载也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安装基本都用默认设置一路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next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就行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strike="sngStrike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这个我也不懂是干啥的，反正都选上了↓</a:t>
            </a:r>
            <a:endParaRPr lang="en-US" altLang="zh-CN" sz="2400" strike="sngStrike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PowerDesigner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533" y="3678130"/>
            <a:ext cx="5810467" cy="438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42" y="653142"/>
            <a:ext cx="8596668" cy="670560"/>
          </a:xfrm>
        </p:spPr>
        <p:txBody>
          <a:bodyPr/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新建项目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242" y="1785259"/>
            <a:ext cx="7308427" cy="4084319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在开始页面选择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model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 types – conceptual data model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 name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完成创建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842" y="3337691"/>
            <a:ext cx="4384158" cy="35203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033" y="3337691"/>
            <a:ext cx="4187877" cy="35203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3253</Words>
  <Application>WPS 演示</Application>
  <PresentationFormat>全屏显示(4:3)</PresentationFormat>
  <Paragraphs>209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2" baseType="lpstr">
      <vt:lpstr>Arial</vt:lpstr>
      <vt:lpstr>宋体</vt:lpstr>
      <vt:lpstr>Wingdings</vt:lpstr>
      <vt:lpstr>Wingdings 3</vt:lpstr>
      <vt:lpstr>Symbol</vt:lpstr>
      <vt:lpstr>Arial</vt:lpstr>
      <vt:lpstr>微软雅黑</vt:lpstr>
      <vt:lpstr>方正姚体</vt:lpstr>
      <vt:lpstr>Segoe Print</vt:lpstr>
      <vt:lpstr>Trebuchet MS</vt:lpstr>
      <vt:lpstr>华文新魏</vt:lpstr>
      <vt:lpstr>Arial Unicode MS</vt:lpstr>
      <vt:lpstr>Calibri</vt:lpstr>
      <vt:lpstr>平面</vt:lpstr>
      <vt:lpstr>软工第三次上机</vt:lpstr>
      <vt:lpstr>实验目标</vt:lpstr>
      <vt:lpstr>数据模型</vt:lpstr>
      <vt:lpstr>概念数据模型 Conceptual Data Model</vt:lpstr>
      <vt:lpstr>逻辑数据模型 Logical Data Model</vt:lpstr>
      <vt:lpstr>物理数据模型 Physical Data Model</vt:lpstr>
      <vt:lpstr>实验步骤</vt:lpstr>
      <vt:lpstr>安装软件</vt:lpstr>
      <vt:lpstr>新建项目</vt:lpstr>
      <vt:lpstr>预先设置</vt:lpstr>
      <vt:lpstr>预先设置</vt:lpstr>
      <vt:lpstr>新建实体（entity）</vt:lpstr>
      <vt:lpstr>编辑实体</vt:lpstr>
      <vt:lpstr>添加属性（attributes）</vt:lpstr>
      <vt:lpstr>添加标识符（identifier）</vt:lpstr>
      <vt:lpstr>添加关系（relationship）</vt:lpstr>
      <vt:lpstr>编辑关系</vt:lpstr>
      <vt:lpstr>编辑关系-关系的多重性</vt:lpstr>
      <vt:lpstr>继承（inheritance）关系</vt:lpstr>
      <vt:lpstr>注意事项</vt:lpstr>
      <vt:lpstr>例题：简单交易系统</vt:lpstr>
      <vt:lpstr>参考答案</vt:lpstr>
      <vt:lpstr>参考答案</vt:lpstr>
      <vt:lpstr>CDM到LDM转换</vt:lpstr>
      <vt:lpstr>操作步骤</vt:lpstr>
      <vt:lpstr>操作步骤</vt:lpstr>
      <vt:lpstr>操作步骤</vt:lpstr>
      <vt:lpstr>转换结果</vt:lpstr>
      <vt:lpstr>CDM到LPM转换</vt:lpstr>
      <vt:lpstr>操作步骤</vt:lpstr>
      <vt:lpstr>操作步骤</vt:lpstr>
      <vt:lpstr>转换结果</vt:lpstr>
      <vt:lpstr>转换结果</vt:lpstr>
      <vt:lpstr>PDM生成数据库脚本</vt:lpstr>
      <vt:lpstr>操作步骤</vt:lpstr>
      <vt:lpstr>操作步骤</vt:lpstr>
      <vt:lpstr>操作步骤</vt:lpstr>
      <vt:lpstr>操作步骤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软工第四次上机</dc:title>
  <dc:creator>attack ace</dc:creator>
  <cp:lastModifiedBy>荆途</cp:lastModifiedBy>
  <cp:revision>52</cp:revision>
  <dcterms:created xsi:type="dcterms:W3CDTF">2019-04-25T06:12:00Z</dcterms:created>
  <dcterms:modified xsi:type="dcterms:W3CDTF">2021-05-21T00:28:09Z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2AC993FF0EFC40B18F190AB8AF6555CB</vt:lpwstr>
  </property>
  <property fmtid="{D5CDD505-2E9C-101B-9397-08002B2CF9AE}" pid="3" name="KSOProductBuildVer">
    <vt:lpwstr>2052-11.1.0.10495</vt:lpwstr>
  </property>
</Properties>
</file>