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571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AC29B-6153-4908-AA65-00018B135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C8C243-FB4B-4D7C-AE0F-159ED0D7A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9EB08-7615-41E6-B092-E9EDA350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28BF-998B-47D5-A81A-FCFDA7D174BB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D3E5A-0AB9-4720-9141-D84B50C9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C2545-C8F6-44E3-A9A3-96A61B2A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5E-04D9-4229-B90C-CA6641F21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E2DEA-3D2B-4425-B469-0DA95AF1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114486-6390-4DDE-BB03-E1CE6250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C5AAC-2C24-45FC-AECC-A595E53C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28BF-998B-47D5-A81A-FCFDA7D174BB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455E9-C1A3-405B-AA99-2D2199F3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4334C-C0A1-4C5D-9FB1-BA0BE23E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5E-04D9-4229-B90C-CA6641F21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5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7344A8-3B86-40B1-8D03-E0BBB9639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7E7BF-F0AD-419E-9F87-BBFD89B0B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6C887-997C-46C3-BF38-D18A39E3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28BF-998B-47D5-A81A-FCFDA7D174BB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5CDE9-1F00-49D0-B36D-9FD6F0EB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E4B4A-62AF-4EC7-849F-117A6CC8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5E-04D9-4229-B90C-CA6641F21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5C884-C7F0-440E-84F6-A6FE2BE3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689B0-904C-4EC3-89D5-D88C3B388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E84C8-02FF-44B6-B073-4100F4DE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28BF-998B-47D5-A81A-FCFDA7D174BB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6953E-A0BD-4F30-82BE-869D66B4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80C8D-330C-4FD2-91E2-B037872F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5E-04D9-4229-B90C-CA6641F21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83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EE7B5-B183-44B0-8EDB-D441A762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0680E-0A07-4AF9-9C16-2B3202BE4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329FF-CB9E-4FAB-950A-57CAEBAA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28BF-998B-47D5-A81A-FCFDA7D174BB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2F344-2238-489A-8C1E-1BFF3667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B50F9-C8BC-40F8-A8B1-321EF460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5E-04D9-4229-B90C-CA6641F21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89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FC2FF-B46B-46A7-9DF7-5068794F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D71E7-3C19-4DDE-8F6D-C39E5854F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84820E-9B7F-4BA0-9509-B2C8E9FF4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5D03ED-D871-43A7-B5FD-F6979EEC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28BF-998B-47D5-A81A-FCFDA7D174BB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A619C-02B0-491A-8008-65985789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7D05AA-81A8-431B-9E14-95A8563D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5E-04D9-4229-B90C-CA6641F21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8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16BDE-657D-4873-A14B-50ACAAC3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0C469-825A-456C-9573-95F42496A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DAAD8-13D8-4030-9FE6-6202E440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8223FE-CA90-4B9A-A8B2-6A9F5D2A9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36632-CC25-4FBD-908C-CB65C6122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463FD2-2477-41E2-9591-CC46FE96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28BF-998B-47D5-A81A-FCFDA7D174BB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4AC756-3D3F-4906-9A94-BE42D4FF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2E19B1-DED2-4C4F-B5F3-CDA21115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5E-04D9-4229-B90C-CA6641F21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7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B30DD-002E-43DD-ACD5-3EF3FB43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61C1B7-DBC3-4726-A5A7-F7102036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28BF-998B-47D5-A81A-FCFDA7D174BB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C883D3-D575-4915-9F24-4A30E386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51BC66-3BE8-453F-885B-AE91C211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5E-04D9-4229-B90C-CA6641F21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9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0A053E-A2F3-4B97-9130-0BD3AB29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28BF-998B-47D5-A81A-FCFDA7D174BB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B0EB1C-EF07-4351-BA7B-885AF9C6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228217-DA4B-43F4-A8AA-EB9C484F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5E-04D9-4229-B90C-CA6641F21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6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0A36C-DB47-48E0-A57A-7BC3CAC9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4460D-A92E-4720-B2C4-C228EEAD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0FECC-04BD-420C-B0A7-8966AC7E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640BB-6F33-485C-84F7-8E568130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28BF-998B-47D5-A81A-FCFDA7D174BB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59E4A-0445-4C91-9FB4-57F34658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6F462-F08D-48EB-A658-BE439497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5E-04D9-4229-B90C-CA6641F21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72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19BBA-4E9F-4120-B7A2-E1C2C9E4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121FFA-CC47-4E6A-A77B-B2F06491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5C0A05-44F1-4BE3-ADEC-127AC7735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1FC5E-186B-4E76-B9F2-19B640CC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28BF-998B-47D5-A81A-FCFDA7D174BB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E17EF-09AB-41EA-B4B4-355FF504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D9B68F-D276-490F-BF20-2BCADAE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DB75E-04D9-4229-B90C-CA6641F21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6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5B4D3D-CD0C-4B3A-8CC4-186FC3FA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B19272-B428-4F7F-A1F7-448CF9B6B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983B-67CF-4D18-B751-E71812C6A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28BF-998B-47D5-A81A-FCFDA7D174BB}" type="datetimeFigureOut">
              <a:rPr lang="zh-CN" altLang="en-US" smtClean="0"/>
              <a:t>2021/5/29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D4CDB-F568-49A0-A264-1089AD2E0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6447D-D924-4AE6-A6D9-091B82CDE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B75E-04D9-4229-B90C-CA6641F21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5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792F7E1F-98C1-4E5D-918B-68BBDCC41AAC}"/>
              </a:ext>
            </a:extLst>
          </p:cNvPr>
          <p:cNvSpPr/>
          <p:nvPr/>
        </p:nvSpPr>
        <p:spPr>
          <a:xfrm>
            <a:off x="1278385" y="275208"/>
            <a:ext cx="1260629" cy="7162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开始</a:t>
            </a:r>
          </a:p>
        </p:txBody>
      </p:sp>
      <p:sp>
        <p:nvSpPr>
          <p:cNvPr id="5" name="流程图: 数据 4">
            <a:extLst>
              <a:ext uri="{FF2B5EF4-FFF2-40B4-BE49-F238E27FC236}">
                <a16:creationId xmlns:a16="http://schemas.microsoft.com/office/drawing/2014/main" id="{1E3A1F97-A237-4FF1-8ADC-9C7312566747}"/>
              </a:ext>
            </a:extLst>
          </p:cNvPr>
          <p:cNvSpPr/>
          <p:nvPr/>
        </p:nvSpPr>
        <p:spPr>
          <a:xfrm>
            <a:off x="3826276" y="275208"/>
            <a:ext cx="2929631" cy="716204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输入</a:t>
            </a:r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3</a:t>
            </a:r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边：</a:t>
            </a:r>
            <a:r>
              <a:rPr lang="en-US" altLang="zh-CN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a,b,c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EA08999-76BE-49B6-A9C5-8C4463EF0F2E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2539014" y="633310"/>
            <a:ext cx="1580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880B9608-7AC3-43EF-A398-F64C8EE47E7C}"/>
              </a:ext>
            </a:extLst>
          </p:cNvPr>
          <p:cNvSpPr/>
          <p:nvPr/>
        </p:nvSpPr>
        <p:spPr>
          <a:xfrm>
            <a:off x="267810" y="2231397"/>
            <a:ext cx="2929631" cy="716204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输出</a:t>
            </a:r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"not a triangle!"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C4698C3D-AF44-4EED-A0B6-CCBD14B593E1}"/>
              </a:ext>
            </a:extLst>
          </p:cNvPr>
          <p:cNvSpPr/>
          <p:nvPr/>
        </p:nvSpPr>
        <p:spPr>
          <a:xfrm>
            <a:off x="3688671" y="1320876"/>
            <a:ext cx="3204839" cy="10475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判断</a:t>
            </a:r>
            <a:r>
              <a:rPr lang="en-US" altLang="zh-CN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a,b,c</a:t>
            </a:r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是否是整数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B277CFB-17C4-4D68-9223-64F5A83AAF8C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6893510" y="1844658"/>
            <a:ext cx="13834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4C94E2A9-9CD8-44C3-BD76-8F637D99105F}"/>
              </a:ext>
            </a:extLst>
          </p:cNvPr>
          <p:cNvSpPr/>
          <p:nvPr/>
        </p:nvSpPr>
        <p:spPr>
          <a:xfrm>
            <a:off x="8276946" y="1320875"/>
            <a:ext cx="2867488" cy="10475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判断</a:t>
            </a:r>
            <a:r>
              <a:rPr lang="en-US" altLang="zh-CN" sz="12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a,b,c</a:t>
            </a:r>
            <a:r>
              <a: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是否在一到一万之间，以及两边之和是否大于第三边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28B5D0B-FB80-4AE6-8140-878E66095A12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5291091" y="991412"/>
            <a:ext cx="1" cy="329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决策 28">
            <a:extLst>
              <a:ext uri="{FF2B5EF4-FFF2-40B4-BE49-F238E27FC236}">
                <a16:creationId xmlns:a16="http://schemas.microsoft.com/office/drawing/2014/main" id="{35CCDB75-529B-42F4-AE09-70677EB7853E}"/>
              </a:ext>
            </a:extLst>
          </p:cNvPr>
          <p:cNvSpPr/>
          <p:nvPr/>
        </p:nvSpPr>
        <p:spPr>
          <a:xfrm>
            <a:off x="8268068" y="3101618"/>
            <a:ext cx="2867488" cy="10475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判断</a:t>
            </a:r>
            <a:r>
              <a:rPr lang="en-US" altLang="zh-CN" sz="12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a,b,c</a:t>
            </a:r>
            <a:r>
              <a: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是否全都相等</a:t>
            </a:r>
          </a:p>
        </p:txBody>
      </p:sp>
      <p:sp>
        <p:nvSpPr>
          <p:cNvPr id="49" name="流程图: 数据 48">
            <a:extLst>
              <a:ext uri="{FF2B5EF4-FFF2-40B4-BE49-F238E27FC236}">
                <a16:creationId xmlns:a16="http://schemas.microsoft.com/office/drawing/2014/main" id="{AFC68BC1-0FCA-435A-B45E-FC262F0A777E}"/>
              </a:ext>
            </a:extLst>
          </p:cNvPr>
          <p:cNvSpPr/>
          <p:nvPr/>
        </p:nvSpPr>
        <p:spPr>
          <a:xfrm>
            <a:off x="2450239" y="3267146"/>
            <a:ext cx="2929631" cy="716204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输出</a:t>
            </a:r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"equilateral triangle!"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0" name="流程图: 数据 49">
            <a:extLst>
              <a:ext uri="{FF2B5EF4-FFF2-40B4-BE49-F238E27FC236}">
                <a16:creationId xmlns:a16="http://schemas.microsoft.com/office/drawing/2014/main" id="{9B276FD8-3593-4F1F-A686-41B603A55EB2}"/>
              </a:ext>
            </a:extLst>
          </p:cNvPr>
          <p:cNvSpPr/>
          <p:nvPr/>
        </p:nvSpPr>
        <p:spPr>
          <a:xfrm>
            <a:off x="4529091" y="4578096"/>
            <a:ext cx="2929631" cy="716204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输出</a:t>
            </a:r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"isosceles triangle!"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1" name="流程图: 数据 50">
            <a:extLst>
              <a:ext uri="{FF2B5EF4-FFF2-40B4-BE49-F238E27FC236}">
                <a16:creationId xmlns:a16="http://schemas.microsoft.com/office/drawing/2014/main" id="{EB82DC2C-2A67-4BE8-B786-704D5D3DB3FE}"/>
              </a:ext>
            </a:extLst>
          </p:cNvPr>
          <p:cNvSpPr/>
          <p:nvPr/>
        </p:nvSpPr>
        <p:spPr>
          <a:xfrm>
            <a:off x="8250315" y="5819317"/>
            <a:ext cx="2929631" cy="716204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输出</a:t>
            </a:r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"regular triangle!"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2" name="流程图: 决策 51">
            <a:extLst>
              <a:ext uri="{FF2B5EF4-FFF2-40B4-BE49-F238E27FC236}">
                <a16:creationId xmlns:a16="http://schemas.microsoft.com/office/drawing/2014/main" id="{171490A2-66D5-4ECE-A71C-CB1122365213}"/>
              </a:ext>
            </a:extLst>
          </p:cNvPr>
          <p:cNvSpPr/>
          <p:nvPr/>
        </p:nvSpPr>
        <p:spPr>
          <a:xfrm>
            <a:off x="8276946" y="4412416"/>
            <a:ext cx="2867488" cy="104756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判断是否存在两边相等</a:t>
            </a:r>
          </a:p>
        </p:txBody>
      </p:sp>
      <p:sp>
        <p:nvSpPr>
          <p:cNvPr id="54" name="流程图: 可选过程 53">
            <a:extLst>
              <a:ext uri="{FF2B5EF4-FFF2-40B4-BE49-F238E27FC236}">
                <a16:creationId xmlns:a16="http://schemas.microsoft.com/office/drawing/2014/main" id="{F586C181-0E27-4056-B405-2569C2067C2B}"/>
              </a:ext>
            </a:extLst>
          </p:cNvPr>
          <p:cNvSpPr/>
          <p:nvPr/>
        </p:nvSpPr>
        <p:spPr>
          <a:xfrm>
            <a:off x="2996210" y="5822198"/>
            <a:ext cx="1260629" cy="71620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结束</a:t>
            </a: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463CB660-5450-499F-B04A-1CA8ECC1AD2F}"/>
              </a:ext>
            </a:extLst>
          </p:cNvPr>
          <p:cNvCxnSpPr>
            <a:stCxn id="12" idx="1"/>
            <a:endCxn id="9" idx="0"/>
          </p:cNvCxnSpPr>
          <p:nvPr/>
        </p:nvCxnSpPr>
        <p:spPr>
          <a:xfrm rot="10800000" flipV="1">
            <a:off x="2025589" y="1844659"/>
            <a:ext cx="1663082" cy="3867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022E6B28-833F-4889-858A-D7D4E5BAFA32}"/>
              </a:ext>
            </a:extLst>
          </p:cNvPr>
          <p:cNvCxnSpPr>
            <a:cxnSpLocks/>
            <a:stCxn id="20" idx="2"/>
            <a:endCxn id="9" idx="5"/>
          </p:cNvCxnSpPr>
          <p:nvPr/>
        </p:nvCxnSpPr>
        <p:spPr>
          <a:xfrm rot="5400000">
            <a:off x="6197055" y="-924137"/>
            <a:ext cx="221059" cy="68062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20A7C907-10BF-443E-A09E-D1EF461FA801}"/>
              </a:ext>
            </a:extLst>
          </p:cNvPr>
          <p:cNvCxnSpPr>
            <a:stCxn id="20" idx="3"/>
            <a:endCxn id="29" idx="0"/>
          </p:cNvCxnSpPr>
          <p:nvPr/>
        </p:nvCxnSpPr>
        <p:spPr>
          <a:xfrm flipH="1">
            <a:off x="9701812" y="1844658"/>
            <a:ext cx="1442622" cy="1256960"/>
          </a:xfrm>
          <a:prstGeom prst="bentConnector4">
            <a:avLst>
              <a:gd name="adj1" fmla="val -15846"/>
              <a:gd name="adj2" fmla="val 708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D200DEFD-1DCA-49D2-8A63-81A0CA1CA9C0}"/>
              </a:ext>
            </a:extLst>
          </p:cNvPr>
          <p:cNvCxnSpPr>
            <a:stCxn id="29" idx="1"/>
            <a:endCxn id="49" idx="5"/>
          </p:cNvCxnSpPr>
          <p:nvPr/>
        </p:nvCxnSpPr>
        <p:spPr>
          <a:xfrm rot="10800000">
            <a:off x="5086908" y="3625249"/>
            <a:ext cx="3181161" cy="1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14DCF06C-83A9-4CA6-9715-4CEF4FDA948C}"/>
              </a:ext>
            </a:extLst>
          </p:cNvPr>
          <p:cNvCxnSpPr>
            <a:stCxn id="52" idx="1"/>
            <a:endCxn id="50" idx="5"/>
          </p:cNvCxnSpPr>
          <p:nvPr/>
        </p:nvCxnSpPr>
        <p:spPr>
          <a:xfrm rot="10800000">
            <a:off x="7165760" y="4936199"/>
            <a:ext cx="111118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A705D08E-7458-480F-9F69-21D270799C0B}"/>
              </a:ext>
            </a:extLst>
          </p:cNvPr>
          <p:cNvCxnSpPr>
            <a:stCxn id="29" idx="2"/>
            <a:endCxn id="52" idx="0"/>
          </p:cNvCxnSpPr>
          <p:nvPr/>
        </p:nvCxnSpPr>
        <p:spPr>
          <a:xfrm rot="16200000" flipH="1">
            <a:off x="9574635" y="4276360"/>
            <a:ext cx="263233" cy="88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EF220D9-F74E-480A-A8E6-BA2087706A4D}"/>
              </a:ext>
            </a:extLst>
          </p:cNvPr>
          <p:cNvCxnSpPr>
            <a:stCxn id="52" idx="2"/>
            <a:endCxn id="51" idx="1"/>
          </p:cNvCxnSpPr>
          <p:nvPr/>
        </p:nvCxnSpPr>
        <p:spPr>
          <a:xfrm rot="16200000" flipH="1">
            <a:off x="9533242" y="5637428"/>
            <a:ext cx="359336" cy="444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8C8A231C-3A96-4F1B-9CDD-CC7E5A856732}"/>
              </a:ext>
            </a:extLst>
          </p:cNvPr>
          <p:cNvCxnSpPr>
            <a:stCxn id="51" idx="2"/>
            <a:endCxn id="54" idx="3"/>
          </p:cNvCxnSpPr>
          <p:nvPr/>
        </p:nvCxnSpPr>
        <p:spPr>
          <a:xfrm rot="10800000" flipV="1">
            <a:off x="4256840" y="6177418"/>
            <a:ext cx="4286439" cy="28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D1279017-CD6B-4EA2-8F63-F83B385206C1}"/>
              </a:ext>
            </a:extLst>
          </p:cNvPr>
          <p:cNvCxnSpPr>
            <a:cxnSpLocks/>
            <a:stCxn id="50" idx="3"/>
            <a:endCxn id="54" idx="0"/>
          </p:cNvCxnSpPr>
          <p:nvPr/>
        </p:nvCxnSpPr>
        <p:spPr>
          <a:xfrm rot="5400000">
            <a:off x="4399785" y="4521040"/>
            <a:ext cx="527898" cy="20744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75FDEB33-B3BF-4630-A4E6-0467291A36C0}"/>
              </a:ext>
            </a:extLst>
          </p:cNvPr>
          <p:cNvCxnSpPr>
            <a:cxnSpLocks/>
            <a:stCxn id="49" idx="3"/>
            <a:endCxn id="54" idx="0"/>
          </p:cNvCxnSpPr>
          <p:nvPr/>
        </p:nvCxnSpPr>
        <p:spPr>
          <a:xfrm rot="16200000" flipH="1">
            <a:off x="2704884" y="4900557"/>
            <a:ext cx="1838848" cy="44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899BE641-3B81-47E0-BDA0-BAFC85BEB80E}"/>
              </a:ext>
            </a:extLst>
          </p:cNvPr>
          <p:cNvCxnSpPr>
            <a:cxnSpLocks/>
            <a:stCxn id="9" idx="3"/>
            <a:endCxn id="54" idx="0"/>
          </p:cNvCxnSpPr>
          <p:nvPr/>
        </p:nvCxnSpPr>
        <p:spPr>
          <a:xfrm rot="16200000" flipH="1">
            <a:off x="1095795" y="3291467"/>
            <a:ext cx="2874597" cy="2186863"/>
          </a:xfrm>
          <a:prstGeom prst="bentConnector3">
            <a:avLst>
              <a:gd name="adj1" fmla="val 904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FBAD555-45D6-4685-8211-2A5A0BEFA4DE}"/>
              </a:ext>
            </a:extLst>
          </p:cNvPr>
          <p:cNvSpPr txBox="1"/>
          <p:nvPr/>
        </p:nvSpPr>
        <p:spPr>
          <a:xfrm>
            <a:off x="2869707" y="319598"/>
            <a:ext cx="62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250848A-F843-4A6E-83B6-B3CBBF758158}"/>
              </a:ext>
            </a:extLst>
          </p:cNvPr>
          <p:cNvSpPr txBox="1"/>
          <p:nvPr/>
        </p:nvSpPr>
        <p:spPr>
          <a:xfrm>
            <a:off x="5211930" y="977300"/>
            <a:ext cx="62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59FCC53-7B1E-4AA6-819D-0BC29C7F39DE}"/>
              </a:ext>
            </a:extLst>
          </p:cNvPr>
          <p:cNvSpPr txBox="1"/>
          <p:nvPr/>
        </p:nvSpPr>
        <p:spPr>
          <a:xfrm>
            <a:off x="2437658" y="1484393"/>
            <a:ext cx="97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CC4FFC5-B256-4D7C-A04E-9F4C7EE047EC}"/>
              </a:ext>
            </a:extLst>
          </p:cNvPr>
          <p:cNvSpPr txBox="1"/>
          <p:nvPr/>
        </p:nvSpPr>
        <p:spPr>
          <a:xfrm>
            <a:off x="7168719" y="1506126"/>
            <a:ext cx="125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C035C8F-47A3-4603-BBCC-8B21209DF9FD}"/>
              </a:ext>
            </a:extLst>
          </p:cNvPr>
          <p:cNvSpPr txBox="1"/>
          <p:nvPr/>
        </p:nvSpPr>
        <p:spPr>
          <a:xfrm>
            <a:off x="10241873" y="2388477"/>
            <a:ext cx="125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851DA13-0684-42CF-B749-4F94270FF740}"/>
              </a:ext>
            </a:extLst>
          </p:cNvPr>
          <p:cNvSpPr txBox="1"/>
          <p:nvPr/>
        </p:nvSpPr>
        <p:spPr>
          <a:xfrm>
            <a:off x="7702117" y="2261553"/>
            <a:ext cx="125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9C2C4D5-8EEA-4C9F-B75E-FDFB68496D16}"/>
              </a:ext>
            </a:extLst>
          </p:cNvPr>
          <p:cNvSpPr txBox="1"/>
          <p:nvPr/>
        </p:nvSpPr>
        <p:spPr>
          <a:xfrm>
            <a:off x="9894161" y="4125430"/>
            <a:ext cx="125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是（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08F7A47-6D41-4AF0-818D-56ED3044ED07}"/>
              </a:ext>
            </a:extLst>
          </p:cNvPr>
          <p:cNvSpPr txBox="1"/>
          <p:nvPr/>
        </p:nvSpPr>
        <p:spPr>
          <a:xfrm>
            <a:off x="6417809" y="3249015"/>
            <a:ext cx="125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891EA49-8B51-4AE6-837F-9A16A5634A1C}"/>
              </a:ext>
            </a:extLst>
          </p:cNvPr>
          <p:cNvSpPr txBox="1"/>
          <p:nvPr/>
        </p:nvSpPr>
        <p:spPr>
          <a:xfrm>
            <a:off x="9880841" y="5377878"/>
            <a:ext cx="125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是（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412135F-D8DA-48D6-A5C1-B9DC77755494}"/>
              </a:ext>
            </a:extLst>
          </p:cNvPr>
          <p:cNvSpPr txBox="1"/>
          <p:nvPr/>
        </p:nvSpPr>
        <p:spPr>
          <a:xfrm>
            <a:off x="7458721" y="4604812"/>
            <a:ext cx="125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否（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1216C61-5258-407E-A76E-B689C1C79180}"/>
              </a:ext>
            </a:extLst>
          </p:cNvPr>
          <p:cNvSpPr txBox="1"/>
          <p:nvPr/>
        </p:nvSpPr>
        <p:spPr>
          <a:xfrm>
            <a:off x="1540267" y="5213787"/>
            <a:ext cx="117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CE3B59B-EB6B-4135-8AAC-AA4CE1FBF897}"/>
              </a:ext>
            </a:extLst>
          </p:cNvPr>
          <p:cNvSpPr txBox="1"/>
          <p:nvPr/>
        </p:nvSpPr>
        <p:spPr>
          <a:xfrm>
            <a:off x="2856379" y="4561252"/>
            <a:ext cx="117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12</a:t>
            </a:r>
            <a:r>
              <a:rPr lang="zh-CN" altLang="en-US" dirty="0"/>
              <a:t>）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9DABEE1D-85AD-4006-AD7F-4C6D3D7D8286}"/>
              </a:ext>
            </a:extLst>
          </p:cNvPr>
          <p:cNvSpPr txBox="1"/>
          <p:nvPr/>
        </p:nvSpPr>
        <p:spPr>
          <a:xfrm>
            <a:off x="3733791" y="5206449"/>
            <a:ext cx="117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13</a:t>
            </a:r>
            <a:r>
              <a:rPr lang="zh-CN" altLang="en-US" dirty="0"/>
              <a:t>）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8D20D38-4B7B-4E85-B9D3-24648320733F}"/>
              </a:ext>
            </a:extLst>
          </p:cNvPr>
          <p:cNvSpPr txBox="1"/>
          <p:nvPr/>
        </p:nvSpPr>
        <p:spPr>
          <a:xfrm>
            <a:off x="5528552" y="5810967"/>
            <a:ext cx="117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/>
              <a:t>1</a:t>
            </a:r>
            <a:r>
              <a:rPr lang="en-US" altLang="zh-CN" dirty="0"/>
              <a:t>4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66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126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CharlotFirth</dc:creator>
  <cp:lastModifiedBy>CharlotFirth</cp:lastModifiedBy>
  <cp:revision>5</cp:revision>
  <dcterms:created xsi:type="dcterms:W3CDTF">2021-05-29T08:23:11Z</dcterms:created>
  <dcterms:modified xsi:type="dcterms:W3CDTF">2021-05-29T08:37:07Z</dcterms:modified>
</cp:coreProperties>
</file>