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0" d="100"/>
          <a:sy n="400" d="100"/>
        </p:scale>
        <p:origin x="-14045" y="-6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4848-A22A-4201-8BFF-DD14B45F84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39F1-E6D5-4A6B-8C76-E49727CCE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4848-A22A-4201-8BFF-DD14B45F84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39F1-E6D5-4A6B-8C76-E49727CCE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4848-A22A-4201-8BFF-DD14B45F84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39F1-E6D5-4A6B-8C76-E49727CCE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4848-A22A-4201-8BFF-DD14B45F84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39F1-E6D5-4A6B-8C76-E49727CCE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4848-A22A-4201-8BFF-DD14B45F84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39F1-E6D5-4A6B-8C76-E49727CCE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4848-A22A-4201-8BFF-DD14B45F84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39F1-E6D5-4A6B-8C76-E49727CCE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4848-A22A-4201-8BFF-DD14B45F84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39F1-E6D5-4A6B-8C76-E49727CCE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4848-A22A-4201-8BFF-DD14B45F84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39F1-E6D5-4A6B-8C76-E49727CCE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4848-A22A-4201-8BFF-DD14B45F84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39F1-E6D5-4A6B-8C76-E49727CCE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4848-A22A-4201-8BFF-DD14B45F84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39F1-E6D5-4A6B-8C76-E49727CCE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4848-A22A-4201-8BFF-DD14B45F84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39F1-E6D5-4A6B-8C76-E49727CCE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A4848-A22A-4201-8BFF-DD14B45F84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E39F1-E6D5-4A6B-8C76-E49727CCE3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椭圆 42"/>
          <p:cNvSpPr/>
          <p:nvPr/>
        </p:nvSpPr>
        <p:spPr>
          <a:xfrm>
            <a:off x="3824550" y="1195605"/>
            <a:ext cx="1625878" cy="162714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4" name="组合 73"/>
          <p:cNvGrpSpPr/>
          <p:nvPr/>
        </p:nvGrpSpPr>
        <p:grpSpPr>
          <a:xfrm>
            <a:off x="2798013" y="1083569"/>
            <a:ext cx="1469187" cy="1337702"/>
            <a:chOff x="2749245" y="1264925"/>
            <a:chExt cx="1469187" cy="1337702"/>
          </a:xfrm>
        </p:grpSpPr>
        <p:sp>
          <p:nvSpPr>
            <p:cNvPr id="23" name="文本框 22"/>
            <p:cNvSpPr txBox="1"/>
            <p:nvPr/>
          </p:nvSpPr>
          <p:spPr>
            <a:xfrm>
              <a:off x="2749245" y="1264925"/>
              <a:ext cx="146918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通过提供临床研究平台提高医生工作效率</a:t>
              </a:r>
              <a:endParaRPr lang="en-US" altLang="zh-CN" sz="1000" dirty="0"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  <a:p>
              <a:pPr algn="ctr"/>
              <a:r>
                <a:rPr lang="zh-CN" altLang="en-US" sz="1000" dirty="0"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创造学术价值</a:t>
              </a:r>
              <a:endParaRPr lang="zh-CN" altLang="en-US" sz="1000" dirty="0"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</p:txBody>
        </p:sp>
        <p:pic>
          <p:nvPicPr>
            <p:cNvPr id="18" name="图形 17" descr="男医生 纯色填充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056496" y="1688227"/>
              <a:ext cx="914400" cy="914400"/>
            </a:xfrm>
            <a:prstGeom prst="rect">
              <a:avLst/>
            </a:prstGeom>
          </p:spPr>
        </p:pic>
      </p:grpSp>
      <p:grpSp>
        <p:nvGrpSpPr>
          <p:cNvPr id="76" name="组合 75"/>
          <p:cNvGrpSpPr/>
          <p:nvPr/>
        </p:nvGrpSpPr>
        <p:grpSpPr>
          <a:xfrm>
            <a:off x="3883562" y="2407515"/>
            <a:ext cx="1524404" cy="1298849"/>
            <a:chOff x="4480568" y="3186835"/>
            <a:chExt cx="1430160" cy="1170824"/>
          </a:xfrm>
        </p:grpSpPr>
        <p:sp>
          <p:nvSpPr>
            <p:cNvPr id="21" name="文本框 20"/>
            <p:cNvSpPr txBox="1"/>
            <p:nvPr/>
          </p:nvSpPr>
          <p:spPr>
            <a:xfrm>
              <a:off x="4480568" y="3186835"/>
              <a:ext cx="143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通过创新经营</a:t>
              </a:r>
              <a:endParaRPr lang="en-US" altLang="zh-CN" sz="1000" dirty="0"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  <a:p>
              <a:pPr algn="ctr"/>
              <a:r>
                <a:rPr lang="zh-CN" altLang="en-US" sz="1000" dirty="0"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创造经济价值</a:t>
              </a:r>
              <a:endParaRPr lang="zh-CN" altLang="en-US" sz="1000" dirty="0">
                <a:latin typeface="方正粗黑宋简体" panose="02000000000000000000" pitchFamily="2" charset="-122"/>
                <a:ea typeface="方正粗黑宋简体" panose="02000000000000000000" pitchFamily="2" charset="-122"/>
              </a:endParaRPr>
            </a:p>
          </p:txBody>
        </p:sp>
        <p:pic>
          <p:nvPicPr>
            <p:cNvPr id="14" name="图形 13" descr="Internet 纯色填充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58605" y="3296305"/>
              <a:ext cx="1061353" cy="1061354"/>
            </a:xfrm>
            <a:prstGeom prst="rect">
              <a:avLst/>
            </a:prstGeom>
          </p:spPr>
        </p:pic>
      </p:grpSp>
      <p:grpSp>
        <p:nvGrpSpPr>
          <p:cNvPr id="71" name="组合 70"/>
          <p:cNvGrpSpPr/>
          <p:nvPr/>
        </p:nvGrpSpPr>
        <p:grpSpPr>
          <a:xfrm>
            <a:off x="5487214" y="991882"/>
            <a:ext cx="840372" cy="668916"/>
            <a:chOff x="5515662" y="1060436"/>
            <a:chExt cx="781050" cy="621697"/>
          </a:xfrm>
        </p:grpSpPr>
        <p:sp>
          <p:nvSpPr>
            <p:cNvPr id="69" name="任意多边形: 形状 68"/>
            <p:cNvSpPr/>
            <p:nvPr/>
          </p:nvSpPr>
          <p:spPr>
            <a:xfrm>
              <a:off x="5515662" y="1139208"/>
              <a:ext cx="781050" cy="542925"/>
            </a:xfrm>
            <a:custGeom>
              <a:avLst/>
              <a:gdLst>
                <a:gd name="connsiteX0" fmla="*/ 504825 w 781050"/>
                <a:gd name="connsiteY0" fmla="*/ 142875 h 542925"/>
                <a:gd name="connsiteX1" fmla="*/ 504825 w 781050"/>
                <a:gd name="connsiteY1" fmla="*/ 114300 h 542925"/>
                <a:gd name="connsiteX2" fmla="*/ 390525 w 781050"/>
                <a:gd name="connsiteY2" fmla="*/ 0 h 542925"/>
                <a:gd name="connsiteX3" fmla="*/ 276225 w 781050"/>
                <a:gd name="connsiteY3" fmla="*/ 114300 h 542925"/>
                <a:gd name="connsiteX4" fmla="*/ 276225 w 781050"/>
                <a:gd name="connsiteY4" fmla="*/ 142875 h 542925"/>
                <a:gd name="connsiteX5" fmla="*/ 0 w 781050"/>
                <a:gd name="connsiteY5" fmla="*/ 142875 h 542925"/>
                <a:gd name="connsiteX6" fmla="*/ 0 w 781050"/>
                <a:gd name="connsiteY6" fmla="*/ 180975 h 542925"/>
                <a:gd name="connsiteX7" fmla="*/ 19050 w 781050"/>
                <a:gd name="connsiteY7" fmla="*/ 180975 h 542925"/>
                <a:gd name="connsiteX8" fmla="*/ 19050 w 781050"/>
                <a:gd name="connsiteY8" fmla="*/ 542925 h 542925"/>
                <a:gd name="connsiteX9" fmla="*/ 762000 w 781050"/>
                <a:gd name="connsiteY9" fmla="*/ 542925 h 542925"/>
                <a:gd name="connsiteX10" fmla="*/ 762000 w 781050"/>
                <a:gd name="connsiteY10" fmla="*/ 180975 h 542925"/>
                <a:gd name="connsiteX11" fmla="*/ 781050 w 781050"/>
                <a:gd name="connsiteY11" fmla="*/ 180975 h 542925"/>
                <a:gd name="connsiteX12" fmla="*/ 781050 w 781050"/>
                <a:gd name="connsiteY12" fmla="*/ 142875 h 542925"/>
                <a:gd name="connsiteX13" fmla="*/ 114300 w 781050"/>
                <a:gd name="connsiteY13" fmla="*/ 466725 h 542925"/>
                <a:gd name="connsiteX14" fmla="*/ 57150 w 781050"/>
                <a:gd name="connsiteY14" fmla="*/ 466725 h 542925"/>
                <a:gd name="connsiteX15" fmla="*/ 57150 w 781050"/>
                <a:gd name="connsiteY15" fmla="*/ 409575 h 542925"/>
                <a:gd name="connsiteX16" fmla="*/ 114300 w 781050"/>
                <a:gd name="connsiteY16" fmla="*/ 409575 h 542925"/>
                <a:gd name="connsiteX17" fmla="*/ 114300 w 781050"/>
                <a:gd name="connsiteY17" fmla="*/ 371475 h 542925"/>
                <a:gd name="connsiteX18" fmla="*/ 57150 w 781050"/>
                <a:gd name="connsiteY18" fmla="*/ 371475 h 542925"/>
                <a:gd name="connsiteX19" fmla="*/ 57150 w 781050"/>
                <a:gd name="connsiteY19" fmla="*/ 314325 h 542925"/>
                <a:gd name="connsiteX20" fmla="*/ 114300 w 781050"/>
                <a:gd name="connsiteY20" fmla="*/ 314325 h 542925"/>
                <a:gd name="connsiteX21" fmla="*/ 114300 w 781050"/>
                <a:gd name="connsiteY21" fmla="*/ 276225 h 542925"/>
                <a:gd name="connsiteX22" fmla="*/ 57150 w 781050"/>
                <a:gd name="connsiteY22" fmla="*/ 276225 h 542925"/>
                <a:gd name="connsiteX23" fmla="*/ 57150 w 781050"/>
                <a:gd name="connsiteY23" fmla="*/ 219075 h 542925"/>
                <a:gd name="connsiteX24" fmla="*/ 114300 w 781050"/>
                <a:gd name="connsiteY24" fmla="*/ 219075 h 542925"/>
                <a:gd name="connsiteX25" fmla="*/ 209550 w 781050"/>
                <a:gd name="connsiteY25" fmla="*/ 466725 h 542925"/>
                <a:gd name="connsiteX26" fmla="*/ 152400 w 781050"/>
                <a:gd name="connsiteY26" fmla="*/ 466725 h 542925"/>
                <a:gd name="connsiteX27" fmla="*/ 152400 w 781050"/>
                <a:gd name="connsiteY27" fmla="*/ 409575 h 542925"/>
                <a:gd name="connsiteX28" fmla="*/ 209550 w 781050"/>
                <a:gd name="connsiteY28" fmla="*/ 409575 h 542925"/>
                <a:gd name="connsiteX29" fmla="*/ 209550 w 781050"/>
                <a:gd name="connsiteY29" fmla="*/ 371475 h 542925"/>
                <a:gd name="connsiteX30" fmla="*/ 152400 w 781050"/>
                <a:gd name="connsiteY30" fmla="*/ 371475 h 542925"/>
                <a:gd name="connsiteX31" fmla="*/ 152400 w 781050"/>
                <a:gd name="connsiteY31" fmla="*/ 314325 h 542925"/>
                <a:gd name="connsiteX32" fmla="*/ 209550 w 781050"/>
                <a:gd name="connsiteY32" fmla="*/ 314325 h 542925"/>
                <a:gd name="connsiteX33" fmla="*/ 209550 w 781050"/>
                <a:gd name="connsiteY33" fmla="*/ 276225 h 542925"/>
                <a:gd name="connsiteX34" fmla="*/ 152400 w 781050"/>
                <a:gd name="connsiteY34" fmla="*/ 276225 h 542925"/>
                <a:gd name="connsiteX35" fmla="*/ 152400 w 781050"/>
                <a:gd name="connsiteY35" fmla="*/ 219075 h 542925"/>
                <a:gd name="connsiteX36" fmla="*/ 209550 w 781050"/>
                <a:gd name="connsiteY36" fmla="*/ 219075 h 542925"/>
                <a:gd name="connsiteX37" fmla="*/ 304800 w 781050"/>
                <a:gd name="connsiteY37" fmla="*/ 466725 h 542925"/>
                <a:gd name="connsiteX38" fmla="*/ 247650 w 781050"/>
                <a:gd name="connsiteY38" fmla="*/ 466725 h 542925"/>
                <a:gd name="connsiteX39" fmla="*/ 247650 w 781050"/>
                <a:gd name="connsiteY39" fmla="*/ 409575 h 542925"/>
                <a:gd name="connsiteX40" fmla="*/ 304800 w 781050"/>
                <a:gd name="connsiteY40" fmla="*/ 409575 h 542925"/>
                <a:gd name="connsiteX41" fmla="*/ 304800 w 781050"/>
                <a:gd name="connsiteY41" fmla="*/ 371475 h 542925"/>
                <a:gd name="connsiteX42" fmla="*/ 247650 w 781050"/>
                <a:gd name="connsiteY42" fmla="*/ 371475 h 542925"/>
                <a:gd name="connsiteX43" fmla="*/ 247650 w 781050"/>
                <a:gd name="connsiteY43" fmla="*/ 314325 h 542925"/>
                <a:gd name="connsiteX44" fmla="*/ 304800 w 781050"/>
                <a:gd name="connsiteY44" fmla="*/ 314325 h 542925"/>
                <a:gd name="connsiteX45" fmla="*/ 304800 w 781050"/>
                <a:gd name="connsiteY45" fmla="*/ 276225 h 542925"/>
                <a:gd name="connsiteX46" fmla="*/ 247650 w 781050"/>
                <a:gd name="connsiteY46" fmla="*/ 276225 h 542925"/>
                <a:gd name="connsiteX47" fmla="*/ 247650 w 781050"/>
                <a:gd name="connsiteY47" fmla="*/ 219075 h 542925"/>
                <a:gd name="connsiteX48" fmla="*/ 304800 w 781050"/>
                <a:gd name="connsiteY48" fmla="*/ 219075 h 542925"/>
                <a:gd name="connsiteX49" fmla="*/ 352425 w 781050"/>
                <a:gd name="connsiteY49" fmla="*/ 504825 h 542925"/>
                <a:gd name="connsiteX50" fmla="*/ 352425 w 781050"/>
                <a:gd name="connsiteY50" fmla="*/ 371475 h 542925"/>
                <a:gd name="connsiteX51" fmla="*/ 428625 w 781050"/>
                <a:gd name="connsiteY51" fmla="*/ 371475 h 542925"/>
                <a:gd name="connsiteX52" fmla="*/ 428625 w 781050"/>
                <a:gd name="connsiteY52" fmla="*/ 504825 h 542925"/>
                <a:gd name="connsiteX53" fmla="*/ 457200 w 781050"/>
                <a:gd name="connsiteY53" fmla="*/ 179832 h 542925"/>
                <a:gd name="connsiteX54" fmla="*/ 439388 w 781050"/>
                <a:gd name="connsiteY54" fmla="*/ 210693 h 542925"/>
                <a:gd name="connsiteX55" fmla="*/ 408337 w 781050"/>
                <a:gd name="connsiteY55" fmla="*/ 192691 h 542925"/>
                <a:gd name="connsiteX56" fmla="*/ 408337 w 781050"/>
                <a:gd name="connsiteY56" fmla="*/ 228600 h 542925"/>
                <a:gd name="connsiteX57" fmla="*/ 372713 w 781050"/>
                <a:gd name="connsiteY57" fmla="*/ 228600 h 542925"/>
                <a:gd name="connsiteX58" fmla="*/ 372713 w 781050"/>
                <a:gd name="connsiteY58" fmla="*/ 192691 h 542925"/>
                <a:gd name="connsiteX59" fmla="*/ 341662 w 781050"/>
                <a:gd name="connsiteY59" fmla="*/ 210693 h 542925"/>
                <a:gd name="connsiteX60" fmla="*/ 323850 w 781050"/>
                <a:gd name="connsiteY60" fmla="*/ 179832 h 542925"/>
                <a:gd name="connsiteX61" fmla="*/ 354997 w 781050"/>
                <a:gd name="connsiteY61" fmla="*/ 161925 h 542925"/>
                <a:gd name="connsiteX62" fmla="*/ 323850 w 781050"/>
                <a:gd name="connsiteY62" fmla="*/ 144018 h 542925"/>
                <a:gd name="connsiteX63" fmla="*/ 341662 w 781050"/>
                <a:gd name="connsiteY63" fmla="*/ 113157 h 542925"/>
                <a:gd name="connsiteX64" fmla="*/ 372713 w 781050"/>
                <a:gd name="connsiteY64" fmla="*/ 131159 h 542925"/>
                <a:gd name="connsiteX65" fmla="*/ 372713 w 781050"/>
                <a:gd name="connsiteY65" fmla="*/ 95250 h 542925"/>
                <a:gd name="connsiteX66" fmla="*/ 408337 w 781050"/>
                <a:gd name="connsiteY66" fmla="*/ 95250 h 542925"/>
                <a:gd name="connsiteX67" fmla="*/ 408337 w 781050"/>
                <a:gd name="connsiteY67" fmla="*/ 131159 h 542925"/>
                <a:gd name="connsiteX68" fmla="*/ 439388 w 781050"/>
                <a:gd name="connsiteY68" fmla="*/ 113157 h 542925"/>
                <a:gd name="connsiteX69" fmla="*/ 457200 w 781050"/>
                <a:gd name="connsiteY69" fmla="*/ 144018 h 542925"/>
                <a:gd name="connsiteX70" fmla="*/ 426053 w 781050"/>
                <a:gd name="connsiteY70" fmla="*/ 161925 h 542925"/>
                <a:gd name="connsiteX71" fmla="*/ 533400 w 781050"/>
                <a:gd name="connsiteY71" fmla="*/ 466725 h 542925"/>
                <a:gd name="connsiteX72" fmla="*/ 476250 w 781050"/>
                <a:gd name="connsiteY72" fmla="*/ 466725 h 542925"/>
                <a:gd name="connsiteX73" fmla="*/ 476250 w 781050"/>
                <a:gd name="connsiteY73" fmla="*/ 409575 h 542925"/>
                <a:gd name="connsiteX74" fmla="*/ 533400 w 781050"/>
                <a:gd name="connsiteY74" fmla="*/ 409575 h 542925"/>
                <a:gd name="connsiteX75" fmla="*/ 533400 w 781050"/>
                <a:gd name="connsiteY75" fmla="*/ 371475 h 542925"/>
                <a:gd name="connsiteX76" fmla="*/ 476250 w 781050"/>
                <a:gd name="connsiteY76" fmla="*/ 371475 h 542925"/>
                <a:gd name="connsiteX77" fmla="*/ 476250 w 781050"/>
                <a:gd name="connsiteY77" fmla="*/ 314325 h 542925"/>
                <a:gd name="connsiteX78" fmla="*/ 533400 w 781050"/>
                <a:gd name="connsiteY78" fmla="*/ 314325 h 542925"/>
                <a:gd name="connsiteX79" fmla="*/ 533400 w 781050"/>
                <a:gd name="connsiteY79" fmla="*/ 276225 h 542925"/>
                <a:gd name="connsiteX80" fmla="*/ 476250 w 781050"/>
                <a:gd name="connsiteY80" fmla="*/ 276225 h 542925"/>
                <a:gd name="connsiteX81" fmla="*/ 476250 w 781050"/>
                <a:gd name="connsiteY81" fmla="*/ 219075 h 542925"/>
                <a:gd name="connsiteX82" fmla="*/ 533400 w 781050"/>
                <a:gd name="connsiteY82" fmla="*/ 219075 h 542925"/>
                <a:gd name="connsiteX83" fmla="*/ 628650 w 781050"/>
                <a:gd name="connsiteY83" fmla="*/ 466725 h 542925"/>
                <a:gd name="connsiteX84" fmla="*/ 571500 w 781050"/>
                <a:gd name="connsiteY84" fmla="*/ 466725 h 542925"/>
                <a:gd name="connsiteX85" fmla="*/ 571500 w 781050"/>
                <a:gd name="connsiteY85" fmla="*/ 409575 h 542925"/>
                <a:gd name="connsiteX86" fmla="*/ 628650 w 781050"/>
                <a:gd name="connsiteY86" fmla="*/ 409575 h 542925"/>
                <a:gd name="connsiteX87" fmla="*/ 628650 w 781050"/>
                <a:gd name="connsiteY87" fmla="*/ 371475 h 542925"/>
                <a:gd name="connsiteX88" fmla="*/ 571500 w 781050"/>
                <a:gd name="connsiteY88" fmla="*/ 371475 h 542925"/>
                <a:gd name="connsiteX89" fmla="*/ 571500 w 781050"/>
                <a:gd name="connsiteY89" fmla="*/ 314325 h 542925"/>
                <a:gd name="connsiteX90" fmla="*/ 628650 w 781050"/>
                <a:gd name="connsiteY90" fmla="*/ 314325 h 542925"/>
                <a:gd name="connsiteX91" fmla="*/ 628650 w 781050"/>
                <a:gd name="connsiteY91" fmla="*/ 276225 h 542925"/>
                <a:gd name="connsiteX92" fmla="*/ 571500 w 781050"/>
                <a:gd name="connsiteY92" fmla="*/ 276225 h 542925"/>
                <a:gd name="connsiteX93" fmla="*/ 571500 w 781050"/>
                <a:gd name="connsiteY93" fmla="*/ 219075 h 542925"/>
                <a:gd name="connsiteX94" fmla="*/ 628650 w 781050"/>
                <a:gd name="connsiteY94" fmla="*/ 219075 h 542925"/>
                <a:gd name="connsiteX95" fmla="*/ 723900 w 781050"/>
                <a:gd name="connsiteY95" fmla="*/ 466725 h 542925"/>
                <a:gd name="connsiteX96" fmla="*/ 666750 w 781050"/>
                <a:gd name="connsiteY96" fmla="*/ 466725 h 542925"/>
                <a:gd name="connsiteX97" fmla="*/ 666750 w 781050"/>
                <a:gd name="connsiteY97" fmla="*/ 409575 h 542925"/>
                <a:gd name="connsiteX98" fmla="*/ 723900 w 781050"/>
                <a:gd name="connsiteY98" fmla="*/ 409575 h 542925"/>
                <a:gd name="connsiteX99" fmla="*/ 723900 w 781050"/>
                <a:gd name="connsiteY99" fmla="*/ 371475 h 542925"/>
                <a:gd name="connsiteX100" fmla="*/ 666750 w 781050"/>
                <a:gd name="connsiteY100" fmla="*/ 371475 h 542925"/>
                <a:gd name="connsiteX101" fmla="*/ 666750 w 781050"/>
                <a:gd name="connsiteY101" fmla="*/ 314325 h 542925"/>
                <a:gd name="connsiteX102" fmla="*/ 723900 w 781050"/>
                <a:gd name="connsiteY102" fmla="*/ 314325 h 542925"/>
                <a:gd name="connsiteX103" fmla="*/ 723900 w 781050"/>
                <a:gd name="connsiteY103" fmla="*/ 276225 h 542925"/>
                <a:gd name="connsiteX104" fmla="*/ 666750 w 781050"/>
                <a:gd name="connsiteY104" fmla="*/ 276225 h 542925"/>
                <a:gd name="connsiteX105" fmla="*/ 666750 w 781050"/>
                <a:gd name="connsiteY105" fmla="*/ 219075 h 542925"/>
                <a:gd name="connsiteX106" fmla="*/ 723900 w 781050"/>
                <a:gd name="connsiteY106" fmla="*/ 21907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781050" h="542925">
                  <a:moveTo>
                    <a:pt x="504825" y="142875"/>
                  </a:moveTo>
                  <a:lnTo>
                    <a:pt x="504825" y="114300"/>
                  </a:lnTo>
                  <a:lnTo>
                    <a:pt x="390525" y="0"/>
                  </a:lnTo>
                  <a:lnTo>
                    <a:pt x="276225" y="114300"/>
                  </a:lnTo>
                  <a:lnTo>
                    <a:pt x="276225" y="142875"/>
                  </a:lnTo>
                  <a:lnTo>
                    <a:pt x="0" y="142875"/>
                  </a:lnTo>
                  <a:lnTo>
                    <a:pt x="0" y="180975"/>
                  </a:lnTo>
                  <a:lnTo>
                    <a:pt x="19050" y="180975"/>
                  </a:lnTo>
                  <a:lnTo>
                    <a:pt x="19050" y="542925"/>
                  </a:lnTo>
                  <a:lnTo>
                    <a:pt x="762000" y="542925"/>
                  </a:lnTo>
                  <a:lnTo>
                    <a:pt x="762000" y="180975"/>
                  </a:lnTo>
                  <a:lnTo>
                    <a:pt x="781050" y="180975"/>
                  </a:lnTo>
                  <a:lnTo>
                    <a:pt x="781050" y="142875"/>
                  </a:lnTo>
                  <a:close/>
                  <a:moveTo>
                    <a:pt x="114300" y="466725"/>
                  </a:moveTo>
                  <a:lnTo>
                    <a:pt x="57150" y="466725"/>
                  </a:lnTo>
                  <a:lnTo>
                    <a:pt x="57150" y="409575"/>
                  </a:lnTo>
                  <a:lnTo>
                    <a:pt x="114300" y="409575"/>
                  </a:lnTo>
                  <a:close/>
                  <a:moveTo>
                    <a:pt x="114300" y="371475"/>
                  </a:moveTo>
                  <a:lnTo>
                    <a:pt x="57150" y="371475"/>
                  </a:lnTo>
                  <a:lnTo>
                    <a:pt x="57150" y="314325"/>
                  </a:lnTo>
                  <a:lnTo>
                    <a:pt x="114300" y="314325"/>
                  </a:lnTo>
                  <a:close/>
                  <a:moveTo>
                    <a:pt x="114300" y="276225"/>
                  </a:moveTo>
                  <a:lnTo>
                    <a:pt x="57150" y="276225"/>
                  </a:lnTo>
                  <a:lnTo>
                    <a:pt x="57150" y="219075"/>
                  </a:lnTo>
                  <a:lnTo>
                    <a:pt x="114300" y="219075"/>
                  </a:lnTo>
                  <a:close/>
                  <a:moveTo>
                    <a:pt x="209550" y="466725"/>
                  </a:moveTo>
                  <a:lnTo>
                    <a:pt x="152400" y="466725"/>
                  </a:lnTo>
                  <a:lnTo>
                    <a:pt x="152400" y="409575"/>
                  </a:lnTo>
                  <a:lnTo>
                    <a:pt x="209550" y="409575"/>
                  </a:lnTo>
                  <a:close/>
                  <a:moveTo>
                    <a:pt x="209550" y="371475"/>
                  </a:moveTo>
                  <a:lnTo>
                    <a:pt x="152400" y="371475"/>
                  </a:lnTo>
                  <a:lnTo>
                    <a:pt x="152400" y="314325"/>
                  </a:lnTo>
                  <a:lnTo>
                    <a:pt x="209550" y="314325"/>
                  </a:lnTo>
                  <a:close/>
                  <a:moveTo>
                    <a:pt x="209550" y="276225"/>
                  </a:moveTo>
                  <a:lnTo>
                    <a:pt x="152400" y="276225"/>
                  </a:lnTo>
                  <a:lnTo>
                    <a:pt x="152400" y="219075"/>
                  </a:lnTo>
                  <a:lnTo>
                    <a:pt x="209550" y="219075"/>
                  </a:lnTo>
                  <a:close/>
                  <a:moveTo>
                    <a:pt x="304800" y="466725"/>
                  </a:moveTo>
                  <a:lnTo>
                    <a:pt x="247650" y="466725"/>
                  </a:lnTo>
                  <a:lnTo>
                    <a:pt x="247650" y="409575"/>
                  </a:lnTo>
                  <a:lnTo>
                    <a:pt x="304800" y="409575"/>
                  </a:lnTo>
                  <a:close/>
                  <a:moveTo>
                    <a:pt x="304800" y="371475"/>
                  </a:moveTo>
                  <a:lnTo>
                    <a:pt x="247650" y="371475"/>
                  </a:lnTo>
                  <a:lnTo>
                    <a:pt x="247650" y="314325"/>
                  </a:lnTo>
                  <a:lnTo>
                    <a:pt x="304800" y="314325"/>
                  </a:lnTo>
                  <a:close/>
                  <a:moveTo>
                    <a:pt x="304800" y="276225"/>
                  </a:moveTo>
                  <a:lnTo>
                    <a:pt x="247650" y="276225"/>
                  </a:lnTo>
                  <a:lnTo>
                    <a:pt x="247650" y="219075"/>
                  </a:lnTo>
                  <a:lnTo>
                    <a:pt x="304800" y="219075"/>
                  </a:lnTo>
                  <a:close/>
                  <a:moveTo>
                    <a:pt x="352425" y="504825"/>
                  </a:moveTo>
                  <a:lnTo>
                    <a:pt x="352425" y="371475"/>
                  </a:lnTo>
                  <a:lnTo>
                    <a:pt x="428625" y="371475"/>
                  </a:lnTo>
                  <a:lnTo>
                    <a:pt x="428625" y="504825"/>
                  </a:lnTo>
                  <a:close/>
                  <a:moveTo>
                    <a:pt x="457200" y="179832"/>
                  </a:moveTo>
                  <a:lnTo>
                    <a:pt x="439388" y="210693"/>
                  </a:lnTo>
                  <a:lnTo>
                    <a:pt x="408337" y="192691"/>
                  </a:lnTo>
                  <a:lnTo>
                    <a:pt x="408337" y="228600"/>
                  </a:lnTo>
                  <a:lnTo>
                    <a:pt x="372713" y="228600"/>
                  </a:lnTo>
                  <a:lnTo>
                    <a:pt x="372713" y="192691"/>
                  </a:lnTo>
                  <a:lnTo>
                    <a:pt x="341662" y="210693"/>
                  </a:lnTo>
                  <a:lnTo>
                    <a:pt x="323850" y="179832"/>
                  </a:lnTo>
                  <a:lnTo>
                    <a:pt x="354997" y="161925"/>
                  </a:lnTo>
                  <a:lnTo>
                    <a:pt x="323850" y="144018"/>
                  </a:lnTo>
                  <a:lnTo>
                    <a:pt x="341662" y="113157"/>
                  </a:lnTo>
                  <a:lnTo>
                    <a:pt x="372713" y="131159"/>
                  </a:lnTo>
                  <a:lnTo>
                    <a:pt x="372713" y="95250"/>
                  </a:lnTo>
                  <a:lnTo>
                    <a:pt x="408337" y="95250"/>
                  </a:lnTo>
                  <a:lnTo>
                    <a:pt x="408337" y="131159"/>
                  </a:lnTo>
                  <a:lnTo>
                    <a:pt x="439388" y="113157"/>
                  </a:lnTo>
                  <a:lnTo>
                    <a:pt x="457200" y="144018"/>
                  </a:lnTo>
                  <a:lnTo>
                    <a:pt x="426053" y="161925"/>
                  </a:lnTo>
                  <a:close/>
                  <a:moveTo>
                    <a:pt x="533400" y="466725"/>
                  </a:moveTo>
                  <a:lnTo>
                    <a:pt x="476250" y="466725"/>
                  </a:lnTo>
                  <a:lnTo>
                    <a:pt x="476250" y="409575"/>
                  </a:lnTo>
                  <a:lnTo>
                    <a:pt x="533400" y="409575"/>
                  </a:lnTo>
                  <a:close/>
                  <a:moveTo>
                    <a:pt x="533400" y="371475"/>
                  </a:moveTo>
                  <a:lnTo>
                    <a:pt x="476250" y="371475"/>
                  </a:lnTo>
                  <a:lnTo>
                    <a:pt x="476250" y="314325"/>
                  </a:lnTo>
                  <a:lnTo>
                    <a:pt x="533400" y="314325"/>
                  </a:lnTo>
                  <a:close/>
                  <a:moveTo>
                    <a:pt x="533400" y="276225"/>
                  </a:moveTo>
                  <a:lnTo>
                    <a:pt x="476250" y="276225"/>
                  </a:lnTo>
                  <a:lnTo>
                    <a:pt x="476250" y="219075"/>
                  </a:lnTo>
                  <a:lnTo>
                    <a:pt x="533400" y="219075"/>
                  </a:lnTo>
                  <a:close/>
                  <a:moveTo>
                    <a:pt x="628650" y="466725"/>
                  </a:moveTo>
                  <a:lnTo>
                    <a:pt x="571500" y="466725"/>
                  </a:lnTo>
                  <a:lnTo>
                    <a:pt x="571500" y="409575"/>
                  </a:lnTo>
                  <a:lnTo>
                    <a:pt x="628650" y="409575"/>
                  </a:lnTo>
                  <a:close/>
                  <a:moveTo>
                    <a:pt x="628650" y="371475"/>
                  </a:moveTo>
                  <a:lnTo>
                    <a:pt x="571500" y="371475"/>
                  </a:lnTo>
                  <a:lnTo>
                    <a:pt x="571500" y="314325"/>
                  </a:lnTo>
                  <a:lnTo>
                    <a:pt x="628650" y="314325"/>
                  </a:lnTo>
                  <a:close/>
                  <a:moveTo>
                    <a:pt x="628650" y="276225"/>
                  </a:moveTo>
                  <a:lnTo>
                    <a:pt x="571500" y="276225"/>
                  </a:lnTo>
                  <a:lnTo>
                    <a:pt x="571500" y="219075"/>
                  </a:lnTo>
                  <a:lnTo>
                    <a:pt x="628650" y="219075"/>
                  </a:lnTo>
                  <a:close/>
                  <a:moveTo>
                    <a:pt x="723900" y="466725"/>
                  </a:moveTo>
                  <a:lnTo>
                    <a:pt x="666750" y="466725"/>
                  </a:lnTo>
                  <a:lnTo>
                    <a:pt x="666750" y="409575"/>
                  </a:lnTo>
                  <a:lnTo>
                    <a:pt x="723900" y="409575"/>
                  </a:lnTo>
                  <a:close/>
                  <a:moveTo>
                    <a:pt x="723900" y="371475"/>
                  </a:moveTo>
                  <a:lnTo>
                    <a:pt x="666750" y="371475"/>
                  </a:lnTo>
                  <a:lnTo>
                    <a:pt x="666750" y="314325"/>
                  </a:lnTo>
                  <a:lnTo>
                    <a:pt x="723900" y="314325"/>
                  </a:lnTo>
                  <a:close/>
                  <a:moveTo>
                    <a:pt x="723900" y="276225"/>
                  </a:moveTo>
                  <a:lnTo>
                    <a:pt x="666750" y="276225"/>
                  </a:lnTo>
                  <a:lnTo>
                    <a:pt x="666750" y="219075"/>
                  </a:lnTo>
                  <a:lnTo>
                    <a:pt x="723900" y="219075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5740356" y="1060436"/>
              <a:ext cx="331660" cy="192785"/>
            </a:xfrm>
            <a:custGeom>
              <a:avLst/>
              <a:gdLst>
                <a:gd name="connsiteX0" fmla="*/ 165830 w 331660"/>
                <a:gd name="connsiteY0" fmla="*/ 53912 h 192785"/>
                <a:gd name="connsiteX1" fmla="*/ 304800 w 331660"/>
                <a:gd name="connsiteY1" fmla="*/ 192786 h 192785"/>
                <a:gd name="connsiteX2" fmla="*/ 331661 w 331660"/>
                <a:gd name="connsiteY2" fmla="*/ 165926 h 192785"/>
                <a:gd name="connsiteX3" fmla="*/ 165830 w 331660"/>
                <a:gd name="connsiteY3" fmla="*/ 0 h 192785"/>
                <a:gd name="connsiteX4" fmla="*/ 0 w 331660"/>
                <a:gd name="connsiteY4" fmla="*/ 165926 h 192785"/>
                <a:gd name="connsiteX5" fmla="*/ 26860 w 331660"/>
                <a:gd name="connsiteY5" fmla="*/ 192786 h 192785"/>
                <a:gd name="connsiteX6" fmla="*/ 165830 w 331660"/>
                <a:gd name="connsiteY6" fmla="*/ 53912 h 192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660" h="192785">
                  <a:moveTo>
                    <a:pt x="165830" y="53912"/>
                  </a:moveTo>
                  <a:lnTo>
                    <a:pt x="304800" y="192786"/>
                  </a:lnTo>
                  <a:lnTo>
                    <a:pt x="331661" y="165926"/>
                  </a:lnTo>
                  <a:lnTo>
                    <a:pt x="165830" y="0"/>
                  </a:lnTo>
                  <a:lnTo>
                    <a:pt x="0" y="165926"/>
                  </a:lnTo>
                  <a:lnTo>
                    <a:pt x="26860" y="192786"/>
                  </a:lnTo>
                  <a:lnTo>
                    <a:pt x="165830" y="53912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5148028" y="1630317"/>
            <a:ext cx="14691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通过提高医疗服务水平</a:t>
            </a:r>
            <a:endParaRPr lang="en-US" altLang="zh-CN" sz="1000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algn="ctr"/>
            <a:r>
              <a:rPr lang="zh-CN" altLang="en-US" sz="10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实现技术基层覆盖</a:t>
            </a:r>
            <a:endParaRPr lang="en-US" altLang="zh-CN" sz="1000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algn="ctr"/>
            <a:r>
              <a:rPr lang="zh-CN" altLang="en-US" sz="10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创造社会价值</a:t>
            </a:r>
            <a:endParaRPr lang="zh-CN" altLang="en-US" sz="1000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947529" y="1441611"/>
            <a:ext cx="143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MyEyes </a:t>
            </a:r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公司</a:t>
            </a:r>
            <a:endParaRPr lang="en-US" altLang="zh-CN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algn="ctr"/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经营理念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grpSp>
        <p:nvGrpSpPr>
          <p:cNvPr id="125" name="组合 124"/>
          <p:cNvGrpSpPr/>
          <p:nvPr/>
        </p:nvGrpSpPr>
        <p:grpSpPr>
          <a:xfrm>
            <a:off x="4378089" y="1939513"/>
            <a:ext cx="538720" cy="396757"/>
            <a:chOff x="8940181" y="2236432"/>
            <a:chExt cx="538720" cy="396757"/>
          </a:xfrm>
        </p:grpSpPr>
        <p:grpSp>
          <p:nvGrpSpPr>
            <p:cNvPr id="110" name="组合 109"/>
            <p:cNvGrpSpPr/>
            <p:nvPr/>
          </p:nvGrpSpPr>
          <p:grpSpPr>
            <a:xfrm>
              <a:off x="8940181" y="2302680"/>
              <a:ext cx="538720" cy="330509"/>
              <a:chOff x="8071501" y="2243625"/>
              <a:chExt cx="538720" cy="330509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08" name="任意多边形: 形状 107"/>
              <p:cNvSpPr/>
              <p:nvPr/>
            </p:nvSpPr>
            <p:spPr>
              <a:xfrm>
                <a:off x="8071501" y="2243625"/>
                <a:ext cx="538720" cy="330509"/>
              </a:xfrm>
              <a:custGeom>
                <a:avLst/>
                <a:gdLst>
                  <a:gd name="connsiteX0" fmla="*/ 362994 w 538720"/>
                  <a:gd name="connsiteY0" fmla="*/ 264408 h 330509"/>
                  <a:gd name="connsiteX1" fmla="*/ 368386 w 538720"/>
                  <a:gd name="connsiteY1" fmla="*/ 72299 h 330509"/>
                  <a:gd name="connsiteX2" fmla="*/ 491034 w 538720"/>
                  <a:gd name="connsiteY2" fmla="*/ 172829 h 330509"/>
                  <a:gd name="connsiteX3" fmla="*/ 362994 w 538720"/>
                  <a:gd name="connsiteY3" fmla="*/ 264408 h 330509"/>
                  <a:gd name="connsiteX4" fmla="*/ 98154 w 538720"/>
                  <a:gd name="connsiteY4" fmla="*/ 122564 h 330509"/>
                  <a:gd name="connsiteX5" fmla="*/ 169587 w 538720"/>
                  <a:gd name="connsiteY5" fmla="*/ 72988 h 330509"/>
                  <a:gd name="connsiteX6" fmla="*/ 175652 w 538720"/>
                  <a:gd name="connsiteY6" fmla="*/ 264408 h 330509"/>
                  <a:gd name="connsiteX7" fmla="*/ 47612 w 538720"/>
                  <a:gd name="connsiteY7" fmla="*/ 172829 h 330509"/>
                  <a:gd name="connsiteX8" fmla="*/ 98154 w 538720"/>
                  <a:gd name="connsiteY8" fmla="*/ 122564 h 330509"/>
                  <a:gd name="connsiteX9" fmla="*/ 98154 w 538720"/>
                  <a:gd name="connsiteY9" fmla="*/ 122564 h 330509"/>
                  <a:gd name="connsiteX10" fmla="*/ 269323 w 538720"/>
                  <a:gd name="connsiteY10" fmla="*/ 275425 h 330509"/>
                  <a:gd name="connsiteX11" fmla="*/ 161500 w 538720"/>
                  <a:gd name="connsiteY11" fmla="*/ 165255 h 330509"/>
                  <a:gd name="connsiteX12" fmla="*/ 269323 w 538720"/>
                  <a:gd name="connsiteY12" fmla="*/ 55085 h 330509"/>
                  <a:gd name="connsiteX13" fmla="*/ 377146 w 538720"/>
                  <a:gd name="connsiteY13" fmla="*/ 165255 h 330509"/>
                  <a:gd name="connsiteX14" fmla="*/ 269323 w 538720"/>
                  <a:gd name="connsiteY14" fmla="*/ 275425 h 330509"/>
                  <a:gd name="connsiteX15" fmla="*/ 531468 w 538720"/>
                  <a:gd name="connsiteY15" fmla="*/ 153549 h 330509"/>
                  <a:gd name="connsiteX16" fmla="*/ 269323 w 538720"/>
                  <a:gd name="connsiteY16" fmla="*/ 0 h 330509"/>
                  <a:gd name="connsiteX17" fmla="*/ 7178 w 538720"/>
                  <a:gd name="connsiteY17" fmla="*/ 153549 h 330509"/>
                  <a:gd name="connsiteX18" fmla="*/ 8526 w 538720"/>
                  <a:gd name="connsiteY18" fmla="*/ 194863 h 330509"/>
                  <a:gd name="connsiteX19" fmla="*/ 269323 w 538720"/>
                  <a:gd name="connsiteY19" fmla="*/ 330510 h 330509"/>
                  <a:gd name="connsiteX20" fmla="*/ 530794 w 538720"/>
                  <a:gd name="connsiteY20" fmla="*/ 194863 h 330509"/>
                  <a:gd name="connsiteX21" fmla="*/ 531468 w 538720"/>
                  <a:gd name="connsiteY21" fmla="*/ 153549 h 33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8720" h="330509">
                    <a:moveTo>
                      <a:pt x="362994" y="264408"/>
                    </a:moveTo>
                    <a:cubicBezTo>
                      <a:pt x="415558" y="212766"/>
                      <a:pt x="418254" y="127384"/>
                      <a:pt x="368386" y="72299"/>
                    </a:cubicBezTo>
                    <a:cubicBezTo>
                      <a:pt x="421623" y="100530"/>
                      <a:pt x="465426" y="143909"/>
                      <a:pt x="491034" y="172829"/>
                    </a:cubicBezTo>
                    <a:cubicBezTo>
                      <a:pt x="464078" y="199683"/>
                      <a:pt x="418254" y="239619"/>
                      <a:pt x="362994" y="264408"/>
                    </a:cubicBezTo>
                    <a:close/>
                    <a:moveTo>
                      <a:pt x="98154" y="122564"/>
                    </a:moveTo>
                    <a:cubicBezTo>
                      <a:pt x="120393" y="103284"/>
                      <a:pt x="143979" y="86759"/>
                      <a:pt x="169587" y="72988"/>
                    </a:cubicBezTo>
                    <a:cubicBezTo>
                      <a:pt x="120393" y="128072"/>
                      <a:pt x="123088" y="212766"/>
                      <a:pt x="175652" y="264408"/>
                    </a:cubicBezTo>
                    <a:cubicBezTo>
                      <a:pt x="120393" y="239619"/>
                      <a:pt x="73894" y="199683"/>
                      <a:pt x="47612" y="172829"/>
                    </a:cubicBezTo>
                    <a:cubicBezTo>
                      <a:pt x="63112" y="154926"/>
                      <a:pt x="79959" y="138401"/>
                      <a:pt x="98154" y="122564"/>
                    </a:cubicBezTo>
                    <a:lnTo>
                      <a:pt x="98154" y="122564"/>
                    </a:lnTo>
                    <a:close/>
                    <a:moveTo>
                      <a:pt x="269323" y="275425"/>
                    </a:moveTo>
                    <a:cubicBezTo>
                      <a:pt x="210020" y="275425"/>
                      <a:pt x="161500" y="225848"/>
                      <a:pt x="161500" y="165255"/>
                    </a:cubicBezTo>
                    <a:cubicBezTo>
                      <a:pt x="161500" y="104661"/>
                      <a:pt x="210020" y="55085"/>
                      <a:pt x="269323" y="55085"/>
                    </a:cubicBezTo>
                    <a:cubicBezTo>
                      <a:pt x="328626" y="55085"/>
                      <a:pt x="377146" y="104661"/>
                      <a:pt x="377146" y="165255"/>
                    </a:cubicBezTo>
                    <a:cubicBezTo>
                      <a:pt x="377146" y="225848"/>
                      <a:pt x="328626" y="275425"/>
                      <a:pt x="269323" y="275425"/>
                    </a:cubicBezTo>
                    <a:close/>
                    <a:moveTo>
                      <a:pt x="531468" y="153549"/>
                    </a:moveTo>
                    <a:cubicBezTo>
                      <a:pt x="492382" y="106727"/>
                      <a:pt x="389950" y="0"/>
                      <a:pt x="269323" y="0"/>
                    </a:cubicBezTo>
                    <a:cubicBezTo>
                      <a:pt x="148696" y="0"/>
                      <a:pt x="46264" y="106727"/>
                      <a:pt x="7178" y="153549"/>
                    </a:cubicBezTo>
                    <a:cubicBezTo>
                      <a:pt x="-2930" y="165943"/>
                      <a:pt x="-2256" y="183157"/>
                      <a:pt x="8526" y="194863"/>
                    </a:cubicBezTo>
                    <a:cubicBezTo>
                      <a:pt x="48286" y="237554"/>
                      <a:pt x="150044" y="330510"/>
                      <a:pt x="269323" y="330510"/>
                    </a:cubicBezTo>
                    <a:cubicBezTo>
                      <a:pt x="388602" y="330510"/>
                      <a:pt x="490360" y="237554"/>
                      <a:pt x="530794" y="194863"/>
                    </a:cubicBezTo>
                    <a:cubicBezTo>
                      <a:pt x="540902" y="183846"/>
                      <a:pt x="541576" y="165943"/>
                      <a:pt x="531468" y="153549"/>
                    </a:cubicBezTo>
                    <a:close/>
                  </a:path>
                </a:pathLst>
              </a:custGeom>
              <a:grpFill/>
              <a:ln w="66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pic>
            <p:nvPicPr>
              <p:cNvPr id="106" name="图形 105" descr="地球仪 - 亚洲 纯色填充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192270" y="2262924"/>
                <a:ext cx="307839" cy="307839"/>
              </a:xfrm>
              <a:prstGeom prst="rect">
                <a:avLst/>
              </a:prstGeom>
            </p:spPr>
          </p:pic>
        </p:grpSp>
        <p:sp>
          <p:nvSpPr>
            <p:cNvPr id="120" name="矩形: 圆角 119"/>
            <p:cNvSpPr/>
            <p:nvPr/>
          </p:nvSpPr>
          <p:spPr>
            <a:xfrm rot="19950525" flipH="1">
              <a:off x="9033961" y="2282152"/>
              <a:ext cx="28800" cy="9429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2" name="矩形: 圆角 121"/>
            <p:cNvSpPr/>
            <p:nvPr/>
          </p:nvSpPr>
          <p:spPr>
            <a:xfrm rot="1586485" flipH="1">
              <a:off x="9346381" y="2278342"/>
              <a:ext cx="28800" cy="9429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4" name="矩形: 圆角 123"/>
            <p:cNvSpPr/>
            <p:nvPr/>
          </p:nvSpPr>
          <p:spPr>
            <a:xfrm flipH="1">
              <a:off x="9195886" y="2236432"/>
              <a:ext cx="28800" cy="9429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223215" y="3368263"/>
            <a:ext cx="538720" cy="396757"/>
            <a:chOff x="8940181" y="2236432"/>
            <a:chExt cx="538720" cy="396757"/>
          </a:xfrm>
        </p:grpSpPr>
        <p:grpSp>
          <p:nvGrpSpPr>
            <p:cNvPr id="27" name="组合 26"/>
            <p:cNvGrpSpPr/>
            <p:nvPr/>
          </p:nvGrpSpPr>
          <p:grpSpPr>
            <a:xfrm>
              <a:off x="8940181" y="2302680"/>
              <a:ext cx="538720" cy="330509"/>
              <a:chOff x="8071501" y="2243625"/>
              <a:chExt cx="538720" cy="330509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31" name="任意多边形: 形状 30"/>
              <p:cNvSpPr/>
              <p:nvPr/>
            </p:nvSpPr>
            <p:spPr>
              <a:xfrm>
                <a:off x="8071501" y="2243625"/>
                <a:ext cx="538720" cy="330509"/>
              </a:xfrm>
              <a:custGeom>
                <a:avLst/>
                <a:gdLst>
                  <a:gd name="connsiteX0" fmla="*/ 362994 w 538720"/>
                  <a:gd name="connsiteY0" fmla="*/ 264408 h 330509"/>
                  <a:gd name="connsiteX1" fmla="*/ 368386 w 538720"/>
                  <a:gd name="connsiteY1" fmla="*/ 72299 h 330509"/>
                  <a:gd name="connsiteX2" fmla="*/ 491034 w 538720"/>
                  <a:gd name="connsiteY2" fmla="*/ 172829 h 330509"/>
                  <a:gd name="connsiteX3" fmla="*/ 362994 w 538720"/>
                  <a:gd name="connsiteY3" fmla="*/ 264408 h 330509"/>
                  <a:gd name="connsiteX4" fmla="*/ 98154 w 538720"/>
                  <a:gd name="connsiteY4" fmla="*/ 122564 h 330509"/>
                  <a:gd name="connsiteX5" fmla="*/ 169587 w 538720"/>
                  <a:gd name="connsiteY5" fmla="*/ 72988 h 330509"/>
                  <a:gd name="connsiteX6" fmla="*/ 175652 w 538720"/>
                  <a:gd name="connsiteY6" fmla="*/ 264408 h 330509"/>
                  <a:gd name="connsiteX7" fmla="*/ 47612 w 538720"/>
                  <a:gd name="connsiteY7" fmla="*/ 172829 h 330509"/>
                  <a:gd name="connsiteX8" fmla="*/ 98154 w 538720"/>
                  <a:gd name="connsiteY8" fmla="*/ 122564 h 330509"/>
                  <a:gd name="connsiteX9" fmla="*/ 98154 w 538720"/>
                  <a:gd name="connsiteY9" fmla="*/ 122564 h 330509"/>
                  <a:gd name="connsiteX10" fmla="*/ 269323 w 538720"/>
                  <a:gd name="connsiteY10" fmla="*/ 275425 h 330509"/>
                  <a:gd name="connsiteX11" fmla="*/ 161500 w 538720"/>
                  <a:gd name="connsiteY11" fmla="*/ 165255 h 330509"/>
                  <a:gd name="connsiteX12" fmla="*/ 269323 w 538720"/>
                  <a:gd name="connsiteY12" fmla="*/ 55085 h 330509"/>
                  <a:gd name="connsiteX13" fmla="*/ 377146 w 538720"/>
                  <a:gd name="connsiteY13" fmla="*/ 165255 h 330509"/>
                  <a:gd name="connsiteX14" fmla="*/ 269323 w 538720"/>
                  <a:gd name="connsiteY14" fmla="*/ 275425 h 330509"/>
                  <a:gd name="connsiteX15" fmla="*/ 531468 w 538720"/>
                  <a:gd name="connsiteY15" fmla="*/ 153549 h 330509"/>
                  <a:gd name="connsiteX16" fmla="*/ 269323 w 538720"/>
                  <a:gd name="connsiteY16" fmla="*/ 0 h 330509"/>
                  <a:gd name="connsiteX17" fmla="*/ 7178 w 538720"/>
                  <a:gd name="connsiteY17" fmla="*/ 153549 h 330509"/>
                  <a:gd name="connsiteX18" fmla="*/ 8526 w 538720"/>
                  <a:gd name="connsiteY18" fmla="*/ 194863 h 330509"/>
                  <a:gd name="connsiteX19" fmla="*/ 269323 w 538720"/>
                  <a:gd name="connsiteY19" fmla="*/ 330510 h 330509"/>
                  <a:gd name="connsiteX20" fmla="*/ 530794 w 538720"/>
                  <a:gd name="connsiteY20" fmla="*/ 194863 h 330509"/>
                  <a:gd name="connsiteX21" fmla="*/ 531468 w 538720"/>
                  <a:gd name="connsiteY21" fmla="*/ 153549 h 33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8720" h="330509">
                    <a:moveTo>
                      <a:pt x="362994" y="264408"/>
                    </a:moveTo>
                    <a:cubicBezTo>
                      <a:pt x="415558" y="212766"/>
                      <a:pt x="418254" y="127384"/>
                      <a:pt x="368386" y="72299"/>
                    </a:cubicBezTo>
                    <a:cubicBezTo>
                      <a:pt x="421623" y="100530"/>
                      <a:pt x="465426" y="143909"/>
                      <a:pt x="491034" y="172829"/>
                    </a:cubicBezTo>
                    <a:cubicBezTo>
                      <a:pt x="464078" y="199683"/>
                      <a:pt x="418254" y="239619"/>
                      <a:pt x="362994" y="264408"/>
                    </a:cubicBezTo>
                    <a:close/>
                    <a:moveTo>
                      <a:pt x="98154" y="122564"/>
                    </a:moveTo>
                    <a:cubicBezTo>
                      <a:pt x="120393" y="103284"/>
                      <a:pt x="143979" y="86759"/>
                      <a:pt x="169587" y="72988"/>
                    </a:cubicBezTo>
                    <a:cubicBezTo>
                      <a:pt x="120393" y="128072"/>
                      <a:pt x="123088" y="212766"/>
                      <a:pt x="175652" y="264408"/>
                    </a:cubicBezTo>
                    <a:cubicBezTo>
                      <a:pt x="120393" y="239619"/>
                      <a:pt x="73894" y="199683"/>
                      <a:pt x="47612" y="172829"/>
                    </a:cubicBezTo>
                    <a:cubicBezTo>
                      <a:pt x="63112" y="154926"/>
                      <a:pt x="79959" y="138401"/>
                      <a:pt x="98154" y="122564"/>
                    </a:cubicBezTo>
                    <a:lnTo>
                      <a:pt x="98154" y="122564"/>
                    </a:lnTo>
                    <a:close/>
                    <a:moveTo>
                      <a:pt x="269323" y="275425"/>
                    </a:moveTo>
                    <a:cubicBezTo>
                      <a:pt x="210020" y="275425"/>
                      <a:pt x="161500" y="225848"/>
                      <a:pt x="161500" y="165255"/>
                    </a:cubicBezTo>
                    <a:cubicBezTo>
                      <a:pt x="161500" y="104661"/>
                      <a:pt x="210020" y="55085"/>
                      <a:pt x="269323" y="55085"/>
                    </a:cubicBezTo>
                    <a:cubicBezTo>
                      <a:pt x="328626" y="55085"/>
                      <a:pt x="377146" y="104661"/>
                      <a:pt x="377146" y="165255"/>
                    </a:cubicBezTo>
                    <a:cubicBezTo>
                      <a:pt x="377146" y="225848"/>
                      <a:pt x="328626" y="275425"/>
                      <a:pt x="269323" y="275425"/>
                    </a:cubicBezTo>
                    <a:close/>
                    <a:moveTo>
                      <a:pt x="531468" y="153549"/>
                    </a:moveTo>
                    <a:cubicBezTo>
                      <a:pt x="492382" y="106727"/>
                      <a:pt x="389950" y="0"/>
                      <a:pt x="269323" y="0"/>
                    </a:cubicBezTo>
                    <a:cubicBezTo>
                      <a:pt x="148696" y="0"/>
                      <a:pt x="46264" y="106727"/>
                      <a:pt x="7178" y="153549"/>
                    </a:cubicBezTo>
                    <a:cubicBezTo>
                      <a:pt x="-2930" y="165943"/>
                      <a:pt x="-2256" y="183157"/>
                      <a:pt x="8526" y="194863"/>
                    </a:cubicBezTo>
                    <a:cubicBezTo>
                      <a:pt x="48286" y="237554"/>
                      <a:pt x="150044" y="330510"/>
                      <a:pt x="269323" y="330510"/>
                    </a:cubicBezTo>
                    <a:cubicBezTo>
                      <a:pt x="388602" y="330510"/>
                      <a:pt x="490360" y="237554"/>
                      <a:pt x="530794" y="194863"/>
                    </a:cubicBezTo>
                    <a:cubicBezTo>
                      <a:pt x="540902" y="183846"/>
                      <a:pt x="541576" y="165943"/>
                      <a:pt x="531468" y="153549"/>
                    </a:cubicBezTo>
                    <a:close/>
                  </a:path>
                </a:pathLst>
              </a:custGeom>
              <a:grpFill/>
              <a:ln w="66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pic>
            <p:nvPicPr>
              <p:cNvPr id="32" name="图形 31" descr="地球仪 - 亚洲 纯色填充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192270" y="2262924"/>
                <a:ext cx="307839" cy="307839"/>
              </a:xfrm>
              <a:prstGeom prst="rect">
                <a:avLst/>
              </a:prstGeom>
            </p:spPr>
          </p:pic>
        </p:grpSp>
        <p:sp>
          <p:nvSpPr>
            <p:cNvPr id="28" name="矩形: 圆角 27"/>
            <p:cNvSpPr/>
            <p:nvPr/>
          </p:nvSpPr>
          <p:spPr>
            <a:xfrm rot="19950525" flipH="1">
              <a:off x="9033961" y="2282152"/>
              <a:ext cx="28800" cy="9429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矩形: 圆角 28"/>
            <p:cNvSpPr/>
            <p:nvPr/>
          </p:nvSpPr>
          <p:spPr>
            <a:xfrm rot="1586485" flipH="1">
              <a:off x="9346381" y="2278342"/>
              <a:ext cx="28800" cy="9429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矩形: 圆角 29"/>
            <p:cNvSpPr/>
            <p:nvPr/>
          </p:nvSpPr>
          <p:spPr>
            <a:xfrm flipH="1">
              <a:off x="9195886" y="2236432"/>
              <a:ext cx="28800" cy="9429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WPS 演示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方正粗黑宋简体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 苡竹</dc:creator>
  <cp:lastModifiedBy>19374316</cp:lastModifiedBy>
  <cp:revision>7</cp:revision>
  <dcterms:created xsi:type="dcterms:W3CDTF">2022-05-14T14:35:00Z</dcterms:created>
  <dcterms:modified xsi:type="dcterms:W3CDTF">2022-05-14T17:15:23Z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FE51A7E93B99467983E7260D95EAA5BA</vt:lpwstr>
  </property>
  <property fmtid="{D5CDD505-2E9C-101B-9397-08002B2CF9AE}" pid="3" name="KSOProductBuildVer">
    <vt:lpwstr>2052-11.1.0.10700</vt:lpwstr>
  </property>
</Properties>
</file>