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939" r:id="rId3"/>
    <p:sldId id="1014" r:id="rId5"/>
    <p:sldId id="1083" r:id="rId6"/>
    <p:sldId id="1038" r:id="rId7"/>
    <p:sldId id="1075" r:id="rId8"/>
    <p:sldId id="1063" r:id="rId9"/>
    <p:sldId id="1093" r:id="rId10"/>
    <p:sldId id="1092" r:id="rId11"/>
    <p:sldId id="1099" r:id="rId12"/>
    <p:sldId id="1100" r:id="rId13"/>
    <p:sldId id="1107" r:id="rId14"/>
    <p:sldId id="1104" r:id="rId15"/>
    <p:sldId id="1067" r:id="rId16"/>
    <p:sldId id="10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188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43D"/>
    <a:srgbClr val="A2CDD2"/>
    <a:srgbClr val="7AB8BF"/>
    <a:srgbClr val="82BDFE"/>
    <a:srgbClr val="B2D6FE"/>
    <a:srgbClr val="5C92CF"/>
    <a:srgbClr val="FA938E"/>
    <a:srgbClr val="9CCBFE"/>
    <a:srgbClr val="AFD5D9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45" autoAdjust="0"/>
    <p:restoredTop sz="90941" autoAdjust="0"/>
  </p:normalViewPr>
  <p:slideViewPr>
    <p:cSldViewPr snapToGrid="0" showGuides="1">
      <p:cViewPr varScale="1">
        <p:scale>
          <a:sx n="94" d="100"/>
          <a:sy n="94" d="100"/>
        </p:scale>
        <p:origin x="102" y="432"/>
      </p:cViewPr>
      <p:guideLst>
        <p:guide orient="horz" pos="2160"/>
        <p:guide pos="37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2T11:22:08.451" idx="1">
    <p:pos x="6630" y="55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3E272-A017-45D1-BF50-E01C56DEC4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DD8BC-D6FC-4DC7-95EE-0B21F358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>
        <p14:ripple/>
      </p:transition>
    </mc:Choice>
    <mc:Fallback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>
        <p14:ripple/>
      </p:transition>
    </mc:Choice>
    <mc:Fallback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>
        <p14:ripple/>
      </p:transition>
    </mc:Choice>
    <mc:Fallback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>
        <p14:ripple/>
      </p:transition>
    </mc:Choice>
    <mc:Fallback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>
        <p14:ripple/>
      </p:transition>
    </mc:Choice>
    <mc:Fallback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>
        <p14:ripple/>
      </p:transition>
    </mc:Choice>
    <mc:Fallback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>
        <p14:ripple/>
      </p:transition>
    </mc:Choice>
    <mc:Fallback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>
        <p14:ripple/>
      </p:transition>
    </mc:Choice>
    <mc:Fallback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>
        <p14:ripple/>
      </p:transition>
    </mc:Choice>
    <mc:Fallback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1BB4-362A-4FA9-8DB1-67ED03367B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68BC-99F0-46F7-8FC8-CC50DBF267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>
        <p14:ripple/>
      </p:transition>
    </mc:Choice>
    <mc:Fallback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C1BB4-362A-4FA9-8DB1-67ED03367B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A68BC-99F0-46F7-8FC8-CC50DBF267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399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0.png"/><Relationship Id="rId6" Type="http://schemas.microsoft.com/office/2007/relationships/media" Target="../media/media1.mp3"/><Relationship Id="rId5" Type="http://schemas.openxmlformats.org/officeDocument/2006/relationships/audio" Target="../media/media1.mp3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6.png"/><Relationship Id="rId7" Type="http://schemas.openxmlformats.org/officeDocument/2006/relationships/slide" Target="slide7.xml"/><Relationship Id="rId6" Type="http://schemas.openxmlformats.org/officeDocument/2006/relationships/slide" Target="slide3.xml"/><Relationship Id="rId5" Type="http://schemas.openxmlformats.org/officeDocument/2006/relationships/slide" Target="slide4.xml"/><Relationship Id="rId4" Type="http://schemas.openxmlformats.org/officeDocument/2006/relationships/slide" Target="slide5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1" Type="http://schemas.openxmlformats.org/officeDocument/2006/relationships/comments" Target="../comments/comment1.xml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slide" Target="slide2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6" Type="http://schemas.openxmlformats.org/officeDocument/2006/relationships/slide" Target="slide2.xml"/><Relationship Id="rId5" Type="http://schemas.openxmlformats.org/officeDocument/2006/relationships/image" Target="../media/image6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58180" y="447990"/>
            <a:ext cx="11280774" cy="5962652"/>
            <a:chOff x="442913" y="428624"/>
            <a:chExt cx="11280774" cy="5962652"/>
          </a:xfrm>
        </p:grpSpPr>
        <p:sp>
          <p:nvSpPr>
            <p:cNvPr id="9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4"/>
          <p:cNvSpPr txBox="1"/>
          <p:nvPr/>
        </p:nvSpPr>
        <p:spPr>
          <a:xfrm>
            <a:off x="3188970" y="2072005"/>
            <a:ext cx="56845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</a:rPr>
              <a:t>基于视网膜血管分割算法的辅助</a:t>
            </a: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</a:rPr>
              <a:t>诊断医用系统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73015" y="4570730"/>
            <a:ext cx="3800475" cy="582515"/>
            <a:chOff x="4848375" y="4570770"/>
            <a:chExt cx="2046217" cy="582790"/>
          </a:xfrm>
        </p:grpSpPr>
        <p:sp>
          <p:nvSpPr>
            <p:cNvPr id="29" name="矩形: 圆角 28"/>
            <p:cNvSpPr/>
            <p:nvPr/>
          </p:nvSpPr>
          <p:spPr>
            <a:xfrm>
              <a:off x="4848375" y="4570770"/>
              <a:ext cx="2046217" cy="582790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aseline="-250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5022666" y="4604726"/>
              <a:ext cx="1697635" cy="347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sz="3200" baseline="-250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金苡竹，张晨曦，何潇龙</a:t>
              </a:r>
              <a:endParaRPr lang="zh-CN" altLang="en-US" sz="3200" baseline="-25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5" name="矩形: 圆顶角 34"/>
          <p:cNvSpPr/>
          <p:nvPr/>
        </p:nvSpPr>
        <p:spPr>
          <a:xfrm rot="10800000">
            <a:off x="4848375" y="402690"/>
            <a:ext cx="2504926" cy="616485"/>
          </a:xfrm>
          <a:prstGeom prst="round2SameRect">
            <a:avLst>
              <a:gd name="adj1" fmla="val 21302"/>
              <a:gd name="adj2" fmla="val 0"/>
            </a:avLst>
          </a:prstGeom>
          <a:solidFill>
            <a:srgbClr val="7A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48375" y="5799125"/>
            <a:ext cx="2504926" cy="782650"/>
            <a:chOff x="4848375" y="5799125"/>
            <a:chExt cx="2504926" cy="782650"/>
          </a:xfrm>
        </p:grpSpPr>
        <p:sp>
          <p:nvSpPr>
            <p:cNvPr id="36" name="矩形 35"/>
            <p:cNvSpPr/>
            <p:nvPr/>
          </p:nvSpPr>
          <p:spPr>
            <a:xfrm>
              <a:off x="4848375" y="6197600"/>
              <a:ext cx="2504926" cy="384175"/>
            </a:xfrm>
            <a:prstGeom prst="rect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5759985" y="5799125"/>
              <a:ext cx="690563" cy="399124"/>
            </a:xfrm>
            <a:prstGeom prst="triangle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01115" y="1522730"/>
            <a:ext cx="9716770" cy="2298065"/>
            <a:chOff x="2400588" y="1534224"/>
            <a:chExt cx="7423532" cy="2298022"/>
          </a:xfrm>
        </p:grpSpPr>
        <p:grpSp>
          <p:nvGrpSpPr>
            <p:cNvPr id="53" name="组合 52"/>
            <p:cNvGrpSpPr/>
            <p:nvPr/>
          </p:nvGrpSpPr>
          <p:grpSpPr>
            <a:xfrm>
              <a:off x="2400588" y="1534224"/>
              <a:ext cx="1795213" cy="2238682"/>
              <a:chOff x="-1707351" y="3178155"/>
              <a:chExt cx="1338966" cy="1669729"/>
            </a:xfrm>
          </p:grpSpPr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360720">
                <a:off x="-1839893" y="3778712"/>
                <a:ext cx="1201714" cy="936630"/>
              </a:xfrm>
              <a:prstGeom prst="rect">
                <a:avLst/>
              </a:prstGeom>
            </p:spPr>
          </p:pic>
          <p:grpSp>
            <p:nvGrpSpPr>
              <p:cNvPr id="52" name="组合 51"/>
              <p:cNvGrpSpPr/>
              <p:nvPr/>
            </p:nvGrpSpPr>
            <p:grpSpPr>
              <a:xfrm>
                <a:off x="-1614016" y="3178155"/>
                <a:ext cx="1245631" cy="1512324"/>
                <a:chOff x="-1614016" y="3178155"/>
                <a:chExt cx="1245631" cy="1512324"/>
              </a:xfrm>
            </p:grpSpPr>
            <p:pic>
              <p:nvPicPr>
                <p:cNvPr id="50" name="图片 4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3868440" flipH="1">
                  <a:off x="-1520622" y="3478369"/>
                  <a:ext cx="1392582" cy="911893"/>
                </a:xfrm>
                <a:prstGeom prst="rect">
                  <a:avLst/>
                </a:prstGeom>
              </p:spPr>
            </p:pic>
            <p:pic>
              <p:nvPicPr>
                <p:cNvPr id="49" name="图片 4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985227">
                  <a:off x="-1614016" y="3178155"/>
                  <a:ext cx="863140" cy="151232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4" name="组合 53"/>
            <p:cNvGrpSpPr/>
            <p:nvPr/>
          </p:nvGrpSpPr>
          <p:grpSpPr>
            <a:xfrm flipH="1">
              <a:off x="8028907" y="1593564"/>
              <a:ext cx="1795213" cy="2238682"/>
              <a:chOff x="-1707351" y="3178155"/>
              <a:chExt cx="1338966" cy="1669729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360720">
                <a:off x="-1839893" y="3778712"/>
                <a:ext cx="1201714" cy="936630"/>
              </a:xfrm>
              <a:prstGeom prst="rect">
                <a:avLst/>
              </a:prstGeom>
            </p:spPr>
          </p:pic>
          <p:grpSp>
            <p:nvGrpSpPr>
              <p:cNvPr id="56" name="组合 55"/>
              <p:cNvGrpSpPr/>
              <p:nvPr/>
            </p:nvGrpSpPr>
            <p:grpSpPr>
              <a:xfrm>
                <a:off x="-1614016" y="3178155"/>
                <a:ext cx="1245631" cy="1512324"/>
                <a:chOff x="-1614016" y="3178155"/>
                <a:chExt cx="1245631" cy="1512324"/>
              </a:xfrm>
            </p:grpSpPr>
            <p:pic>
              <p:nvPicPr>
                <p:cNvPr id="57" name="图片 5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3868440" flipH="1">
                  <a:off x="-1520622" y="3478369"/>
                  <a:ext cx="1392582" cy="911893"/>
                </a:xfrm>
                <a:prstGeom prst="rect">
                  <a:avLst/>
                </a:prstGeom>
              </p:spPr>
            </p:pic>
            <p:pic>
              <p:nvPicPr>
                <p:cNvPr id="58" name="图片 5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985227">
                  <a:off x="-1614016" y="3178155"/>
                  <a:ext cx="863140" cy="1512324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27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6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65" tmFilter="0, 0; 0.125,0.2665; 0.25,0.4; 0.375,0.465; 0.5,0.5;  0.625,0.535; 0.75,0.6; 0.875,0.7335; 1,1">
                                          <p:stCondLst>
                                            <p:cond delay="46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32" tmFilter="0, 0; 0.125,0.2665; 0.25,0.4; 0.375,0.465; 0.5,0.5;  0.625,0.535; 0.75,0.6; 0.875,0.7335; 1,1">
                                          <p:stCondLst>
                                            <p:cond delay="92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5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18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16" decel="50000">
                                          <p:stCondLst>
                                            <p:cond delay="47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18">
                                          <p:stCondLst>
                                            <p:cond delay="91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16" decel="50000">
                                          <p:stCondLst>
                                            <p:cond delay="93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8">
                                          <p:stCondLst>
                                            <p:cond delay="11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16" decel="50000">
                                          <p:stCondLst>
                                            <p:cond delay="11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8">
                                          <p:stCondLst>
                                            <p:cond delay="126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16" decel="50000">
                                          <p:stCondLst>
                                            <p:cond delay="128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rgbClr val="F7F7F6"/>
            </a:solidFill>
          </a:ln>
        </p:spPr>
      </p:pic>
      <p:grpSp>
        <p:nvGrpSpPr>
          <p:cNvPr id="12" name="组合 11"/>
          <p:cNvGrpSpPr/>
          <p:nvPr/>
        </p:nvGrpSpPr>
        <p:grpSpPr>
          <a:xfrm rot="3647498">
            <a:off x="336905" y="172495"/>
            <a:ext cx="1452625" cy="1160134"/>
            <a:chOff x="3427504" y="564966"/>
            <a:chExt cx="2219438" cy="177254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478155" flipH="1">
              <a:off x="3650950" y="341520"/>
              <a:ext cx="1772546" cy="221943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0612" flipH="1">
              <a:off x="4051643" y="712184"/>
              <a:ext cx="1392582" cy="911893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1571625" y="269875"/>
            <a:ext cx="4527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cs typeface="Roboto condensed"/>
              </a:rPr>
              <a:t>后端技术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cs typeface="Roboto condensed"/>
              </a:rPr>
              <a:t>栈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cs typeface="Roboto condensed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970" y="1581150"/>
            <a:ext cx="10008235" cy="469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rgbClr val="F7F7F6"/>
            </a:solidFill>
          </a:ln>
        </p:spPr>
      </p:pic>
      <p:grpSp>
        <p:nvGrpSpPr>
          <p:cNvPr id="12" name="组合 11"/>
          <p:cNvGrpSpPr/>
          <p:nvPr/>
        </p:nvGrpSpPr>
        <p:grpSpPr>
          <a:xfrm rot="3647498">
            <a:off x="336905" y="172495"/>
            <a:ext cx="1452625" cy="1160134"/>
            <a:chOff x="3427504" y="564966"/>
            <a:chExt cx="2219438" cy="177254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478155" flipH="1">
              <a:off x="3650950" y="341520"/>
              <a:ext cx="1772546" cy="221943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0612" flipH="1">
              <a:off x="4051643" y="712184"/>
              <a:ext cx="1392582" cy="911893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1571625" y="269875"/>
            <a:ext cx="4527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cs typeface="Roboto condensed"/>
              </a:rPr>
              <a:t>数据库技术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cs typeface="Roboto condensed"/>
              </a:rPr>
              <a:t>栈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cs typeface="Roboto condensed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255" y="887730"/>
            <a:ext cx="8524875" cy="5720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rgbClr val="F7F7F6"/>
            </a:solidFill>
          </a:ln>
        </p:spPr>
      </p:pic>
      <p:grpSp>
        <p:nvGrpSpPr>
          <p:cNvPr id="41" name="组合 40"/>
          <p:cNvGrpSpPr/>
          <p:nvPr/>
        </p:nvGrpSpPr>
        <p:grpSpPr>
          <a:xfrm>
            <a:off x="442913" y="428624"/>
            <a:ext cx="11280774" cy="5962652"/>
            <a:chOff x="442913" y="428624"/>
            <a:chExt cx="11280774" cy="5962652"/>
          </a:xfrm>
        </p:grpSpPr>
        <p:sp>
          <p:nvSpPr>
            <p:cNvPr id="42" name="矩形: 圆角 41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: 圆角 42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3647498">
            <a:off x="438505" y="765585"/>
            <a:ext cx="1452625" cy="1160134"/>
            <a:chOff x="3427504" y="564966"/>
            <a:chExt cx="2219438" cy="177254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478155" flipH="1">
              <a:off x="3650950" y="341520"/>
              <a:ext cx="1772546" cy="221943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0612" flipH="1">
              <a:off x="4051643" y="712184"/>
              <a:ext cx="1392582" cy="911893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9647615" y="5080718"/>
            <a:ext cx="2427216" cy="1594516"/>
            <a:chOff x="3654776" y="4110841"/>
            <a:chExt cx="2483768" cy="1631667"/>
          </a:xfrm>
          <a:solidFill>
            <a:srgbClr val="F7F7F6"/>
          </a:solidFill>
        </p:grpSpPr>
        <p:sp>
          <p:nvSpPr>
            <p:cNvPr id="21" name="PA_淘宝店chenying0907 1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54776" y="4110841"/>
              <a:ext cx="2483768" cy="16316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AB8BF"/>
              </a:solidFill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0" name="PA_淘宝店chenying0907 3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984817" y="4449393"/>
              <a:ext cx="1823686" cy="5412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335" dirty="0">
                  <a:solidFill>
                    <a:srgbClr val="7AB8BF"/>
                  </a:solidFill>
                  <a:latin typeface="微软雅黑" panose="020B0503020204020204" charset="-122"/>
                  <a:ea typeface="微软雅黑" panose="020B0503020204020204" charset="-122"/>
                </a:rPr>
                <a:t>首页</a:t>
              </a:r>
              <a:endParaRPr lang="en-US" altLang="zh-CN" sz="1335" dirty="0">
                <a:solidFill>
                  <a:srgbClr val="7AB8B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zh-CN" altLang="en-US" sz="1050" dirty="0">
                  <a:solidFill>
                    <a:srgbClr val="7AB8BF"/>
                  </a:solidFill>
                  <a:latin typeface="+mn-ea"/>
                </a:rPr>
                <a:t>用户可以在首页登录账号以使用其他功能。</a:t>
              </a:r>
              <a:endParaRPr lang="zh-CN" altLang="en-US" sz="1050" dirty="0">
                <a:solidFill>
                  <a:srgbClr val="7AB8BF"/>
                </a:solidFill>
                <a:latin typeface="+mn-ea"/>
                <a:sym typeface="微软雅黑" panose="020B050302020402020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0770" y="1070610"/>
            <a:ext cx="7490460" cy="4716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rgbClr val="F7F7F6"/>
            </a:solidFill>
          </a:ln>
        </p:spPr>
      </p:pic>
      <p:grpSp>
        <p:nvGrpSpPr>
          <p:cNvPr id="41" name="组合 40"/>
          <p:cNvGrpSpPr/>
          <p:nvPr/>
        </p:nvGrpSpPr>
        <p:grpSpPr>
          <a:xfrm>
            <a:off x="442913" y="428624"/>
            <a:ext cx="11280774" cy="5962652"/>
            <a:chOff x="442913" y="428624"/>
            <a:chExt cx="11280774" cy="5962652"/>
          </a:xfrm>
        </p:grpSpPr>
        <p:sp>
          <p:nvSpPr>
            <p:cNvPr id="42" name="矩形: 圆角 41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: 圆角 42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3647498">
            <a:off x="438505" y="765585"/>
            <a:ext cx="1452625" cy="1160134"/>
            <a:chOff x="3427504" y="564966"/>
            <a:chExt cx="2219438" cy="177254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478155" flipH="1">
              <a:off x="3650950" y="341520"/>
              <a:ext cx="1772546" cy="221943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0612" flipH="1">
              <a:off x="4051643" y="712184"/>
              <a:ext cx="1392582" cy="911893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9717006" y="5638900"/>
            <a:ext cx="2427216" cy="1201515"/>
            <a:chOff x="3654776" y="4110841"/>
            <a:chExt cx="2483768" cy="1631667"/>
          </a:xfrm>
          <a:solidFill>
            <a:srgbClr val="F7F7F6"/>
          </a:solidFill>
        </p:grpSpPr>
        <p:sp>
          <p:nvSpPr>
            <p:cNvPr id="20" name="PA_淘宝店chenying0907 1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54776" y="4110841"/>
              <a:ext cx="2483768" cy="16316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AB8BF"/>
              </a:solidFill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2" name="PA_淘宝店chenying0907 3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952754" y="4484793"/>
              <a:ext cx="1823686" cy="9372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335" dirty="0">
                  <a:solidFill>
                    <a:srgbClr val="7AB8BF"/>
                  </a:solidFill>
                  <a:latin typeface="微软雅黑" panose="020B0503020204020204" charset="-122"/>
                  <a:ea typeface="微软雅黑" panose="020B0503020204020204" charset="-122"/>
                </a:rPr>
                <a:t>诊断界面</a:t>
              </a:r>
              <a:endParaRPr lang="en-US" altLang="zh-CN" sz="1335" dirty="0">
                <a:solidFill>
                  <a:srgbClr val="7AB8B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zh-CN" altLang="en-US" sz="1050" dirty="0">
                  <a:solidFill>
                    <a:srgbClr val="7AB8BF"/>
                  </a:solidFill>
                  <a:latin typeface="+mn-ea"/>
                  <a:sym typeface="微软雅黑" panose="020B0503020204020204" charset="-122"/>
                </a:rPr>
                <a:t>医生可以在这个界面查看视网膜血管眼底分割的结果并添加批注等</a:t>
              </a:r>
              <a:endParaRPr lang="zh-CN" altLang="en-US" sz="1050" dirty="0">
                <a:solidFill>
                  <a:srgbClr val="7AB8BF"/>
                </a:solidFill>
                <a:latin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57" name="组合 57"/>
          <p:cNvGrpSpPr/>
          <p:nvPr/>
        </p:nvGrpSpPr>
        <p:grpSpPr>
          <a:xfrm>
            <a:off x="1564005" y="1155700"/>
            <a:ext cx="9235440" cy="4370070"/>
            <a:chOff x="1987" y="189955"/>
            <a:chExt cx="9213" cy="4105"/>
          </a:xfrm>
        </p:grpSpPr>
        <p:pic>
          <p:nvPicPr>
            <p:cNvPr id="38" name="图片 8"/>
            <p:cNvPicPr>
              <a:picLocks noChangeAspect="1"/>
            </p:cNvPicPr>
            <p:nvPr/>
          </p:nvPicPr>
          <p:blipFill>
            <a:blip r:embed="rId6"/>
            <a:srcRect b="21912"/>
            <a:stretch>
              <a:fillRect/>
            </a:stretch>
          </p:blipFill>
          <p:spPr>
            <a:xfrm>
              <a:off x="1987" y="190084"/>
              <a:ext cx="9055" cy="397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" name="组合 36"/>
            <p:cNvGrpSpPr/>
            <p:nvPr/>
          </p:nvGrpSpPr>
          <p:grpSpPr>
            <a:xfrm>
              <a:off x="9654" y="189955"/>
              <a:ext cx="1546" cy="615"/>
              <a:chOff x="9639" y="189981"/>
              <a:chExt cx="1546" cy="615"/>
            </a:xfrm>
          </p:grpSpPr>
          <p:pic>
            <p:nvPicPr>
              <p:cNvPr id="34" name="图片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01" y="190254"/>
                <a:ext cx="339" cy="1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" name="文本框 35"/>
              <p:cNvSpPr txBox="1"/>
              <p:nvPr/>
            </p:nvSpPr>
            <p:spPr>
              <a:xfrm>
                <a:off x="9639" y="189981"/>
                <a:ext cx="1546" cy="61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indent="317500" algn="just">
                  <a:lnSpc>
                    <a:spcPct val="150000"/>
                  </a:lnSpc>
                </a:pPr>
                <a:r>
                  <a:rPr lang="en-US" altLang="zh-CN" sz="500" kern="100">
                    <a:solidFill>
                      <a:srgbClr val="FFFFFF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DoctorA</a:t>
                </a:r>
                <a:endParaRPr lang="en-US" altLang="zh-CN" sz="500" kern="100">
                  <a:solidFill>
                    <a:srgbClr val="FFFFFF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77230" y="427035"/>
            <a:ext cx="11280774" cy="5962652"/>
            <a:chOff x="442913" y="428624"/>
            <a:chExt cx="11280774" cy="5962652"/>
          </a:xfrm>
        </p:grpSpPr>
        <p:sp>
          <p:nvSpPr>
            <p:cNvPr id="9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4"/>
          <p:cNvSpPr txBox="1"/>
          <p:nvPr/>
        </p:nvSpPr>
        <p:spPr>
          <a:xfrm>
            <a:off x="3716960" y="2072322"/>
            <a:ext cx="4801314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</a:rPr>
              <a:t>基于视网膜血管分割算法的辅助</a:t>
            </a: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</a:rPr>
              <a:t>诊断医用系统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73015" y="4570730"/>
            <a:ext cx="3800475" cy="582515"/>
            <a:chOff x="4848375" y="4570770"/>
            <a:chExt cx="2046217" cy="582790"/>
          </a:xfrm>
        </p:grpSpPr>
        <p:sp>
          <p:nvSpPr>
            <p:cNvPr id="29" name="矩形: 圆角 28"/>
            <p:cNvSpPr/>
            <p:nvPr/>
          </p:nvSpPr>
          <p:spPr>
            <a:xfrm>
              <a:off x="4848375" y="4570770"/>
              <a:ext cx="2046217" cy="582790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aseline="-250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5022666" y="4604726"/>
              <a:ext cx="1697635" cy="347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sz="3200" baseline="-25000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金苡竹，张晨曦，何潇龙</a:t>
              </a:r>
              <a:endParaRPr lang="zh-CN" altLang="en-US" sz="3200" baseline="-25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5" name="矩形: 圆顶角 34"/>
          <p:cNvSpPr/>
          <p:nvPr/>
        </p:nvSpPr>
        <p:spPr>
          <a:xfrm rot="10800000">
            <a:off x="4848375" y="402690"/>
            <a:ext cx="2504926" cy="616485"/>
          </a:xfrm>
          <a:prstGeom prst="round2SameRect">
            <a:avLst>
              <a:gd name="adj1" fmla="val 21302"/>
              <a:gd name="adj2" fmla="val 0"/>
            </a:avLst>
          </a:prstGeom>
          <a:solidFill>
            <a:srgbClr val="7A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48375" y="5799125"/>
            <a:ext cx="2504926" cy="782650"/>
            <a:chOff x="4848375" y="5799125"/>
            <a:chExt cx="2504926" cy="782650"/>
          </a:xfrm>
        </p:grpSpPr>
        <p:sp>
          <p:nvSpPr>
            <p:cNvPr id="36" name="矩形 35"/>
            <p:cNvSpPr/>
            <p:nvPr/>
          </p:nvSpPr>
          <p:spPr>
            <a:xfrm>
              <a:off x="4848375" y="6197600"/>
              <a:ext cx="2504926" cy="384175"/>
            </a:xfrm>
            <a:prstGeom prst="rect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5759985" y="5799125"/>
              <a:ext cx="690563" cy="399124"/>
            </a:xfrm>
            <a:prstGeom prst="triangle">
              <a:avLst/>
            </a:pr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00588" y="1534224"/>
            <a:ext cx="7423532" cy="2298022"/>
            <a:chOff x="2400588" y="1534224"/>
            <a:chExt cx="7423532" cy="2298022"/>
          </a:xfrm>
        </p:grpSpPr>
        <p:grpSp>
          <p:nvGrpSpPr>
            <p:cNvPr id="53" name="组合 52"/>
            <p:cNvGrpSpPr/>
            <p:nvPr/>
          </p:nvGrpSpPr>
          <p:grpSpPr>
            <a:xfrm>
              <a:off x="2400588" y="1534224"/>
              <a:ext cx="1795213" cy="2238682"/>
              <a:chOff x="-1707351" y="3178155"/>
              <a:chExt cx="1338966" cy="1669729"/>
            </a:xfrm>
          </p:grpSpPr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360720">
                <a:off x="-1839893" y="3778712"/>
                <a:ext cx="1201714" cy="936630"/>
              </a:xfrm>
              <a:prstGeom prst="rect">
                <a:avLst/>
              </a:prstGeom>
            </p:spPr>
          </p:pic>
          <p:grpSp>
            <p:nvGrpSpPr>
              <p:cNvPr id="52" name="组合 51"/>
              <p:cNvGrpSpPr/>
              <p:nvPr/>
            </p:nvGrpSpPr>
            <p:grpSpPr>
              <a:xfrm>
                <a:off x="-1614016" y="3178155"/>
                <a:ext cx="1245631" cy="1512324"/>
                <a:chOff x="-1614016" y="3178155"/>
                <a:chExt cx="1245631" cy="1512324"/>
              </a:xfrm>
            </p:grpSpPr>
            <p:pic>
              <p:nvPicPr>
                <p:cNvPr id="50" name="图片 4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3868440" flipH="1">
                  <a:off x="-1520622" y="3478369"/>
                  <a:ext cx="1392582" cy="911893"/>
                </a:xfrm>
                <a:prstGeom prst="rect">
                  <a:avLst/>
                </a:prstGeom>
              </p:spPr>
            </p:pic>
            <p:pic>
              <p:nvPicPr>
                <p:cNvPr id="49" name="图片 4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985227">
                  <a:off x="-1614016" y="3178155"/>
                  <a:ext cx="863140" cy="151232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4" name="组合 53"/>
            <p:cNvGrpSpPr/>
            <p:nvPr/>
          </p:nvGrpSpPr>
          <p:grpSpPr>
            <a:xfrm flipH="1">
              <a:off x="8028907" y="1593564"/>
              <a:ext cx="1795213" cy="2238682"/>
              <a:chOff x="-1707351" y="3178155"/>
              <a:chExt cx="1338966" cy="1669729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360720">
                <a:off x="-1839893" y="3778712"/>
                <a:ext cx="1201714" cy="936630"/>
              </a:xfrm>
              <a:prstGeom prst="rect">
                <a:avLst/>
              </a:prstGeom>
            </p:spPr>
          </p:pic>
          <p:grpSp>
            <p:nvGrpSpPr>
              <p:cNvPr id="56" name="组合 55"/>
              <p:cNvGrpSpPr/>
              <p:nvPr/>
            </p:nvGrpSpPr>
            <p:grpSpPr>
              <a:xfrm>
                <a:off x="-1614016" y="3178155"/>
                <a:ext cx="1245631" cy="1512324"/>
                <a:chOff x="-1614016" y="3178155"/>
                <a:chExt cx="1245631" cy="1512324"/>
              </a:xfrm>
            </p:grpSpPr>
            <p:pic>
              <p:nvPicPr>
                <p:cNvPr id="57" name="图片 5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3868440" flipH="1">
                  <a:off x="-1520622" y="3478369"/>
                  <a:ext cx="1392582" cy="911893"/>
                </a:xfrm>
                <a:prstGeom prst="rect">
                  <a:avLst/>
                </a:prstGeom>
              </p:spPr>
            </p:pic>
            <p:pic>
              <p:nvPicPr>
                <p:cNvPr id="58" name="图片 5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985227">
                  <a:off x="-1614016" y="3178155"/>
                  <a:ext cx="863140" cy="151232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6" name="宫崎骏-音乐盒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-430213" y="-590550"/>
            <a:ext cx="609601" cy="609600"/>
          </a:xfrm>
          <a:prstGeom prst="rect">
            <a:avLst/>
          </a:prstGeom>
        </p:spPr>
      </p:pic>
      <p:sp>
        <p:nvSpPr>
          <p:cNvPr id="14" name="TextBox 3"/>
          <p:cNvSpPr txBox="1"/>
          <p:nvPr/>
        </p:nvSpPr>
        <p:spPr>
          <a:xfrm>
            <a:off x="3923393" y="3784134"/>
            <a:ext cx="4321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感谢您的聆听！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27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6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65" tmFilter="0, 0; 0.125,0.2665; 0.25,0.4; 0.375,0.465; 0.5,0.5;  0.625,0.535; 0.75,0.6; 0.875,0.7335; 1,1">
                                          <p:stCondLst>
                                            <p:cond delay="46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32" tmFilter="0, 0; 0.125,0.2665; 0.25,0.4; 0.375,0.465; 0.5,0.5;  0.625,0.535; 0.75,0.6; 0.875,0.7335; 1,1">
                                          <p:stCondLst>
                                            <p:cond delay="92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15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8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16" decel="50000">
                                          <p:stCondLst>
                                            <p:cond delay="47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8">
                                          <p:stCondLst>
                                            <p:cond delay="91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16" decel="50000">
                                          <p:stCondLst>
                                            <p:cond delay="93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8">
                                          <p:stCondLst>
                                            <p:cond delay="11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16" decel="50000">
                                          <p:stCondLst>
                                            <p:cond delay="11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8">
                                          <p:stCondLst>
                                            <p:cond delay="126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16" decel="50000">
                                          <p:stCondLst>
                                            <p:cond delay="128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1" presetClass="entr" presetSubtype="0" fill="hold" grpId="0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49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11" grpId="0"/>
      <p:bldP spid="35" grpId="0" bldLvl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36563" y="471169"/>
            <a:ext cx="11280774" cy="5962652"/>
            <a:chOff x="442913" y="428624"/>
            <a:chExt cx="11280774" cy="5962652"/>
          </a:xfrm>
        </p:grpSpPr>
        <p:sp>
          <p:nvSpPr>
            <p:cNvPr id="9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3647498">
            <a:off x="438505" y="765585"/>
            <a:ext cx="1452625" cy="1160134"/>
            <a:chOff x="3427504" y="564966"/>
            <a:chExt cx="2219438" cy="177254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478155" flipH="1">
              <a:off x="3650950" y="341520"/>
              <a:ext cx="1772546" cy="221943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0612" flipH="1">
              <a:off x="4051643" y="712184"/>
              <a:ext cx="1392582" cy="911893"/>
            </a:xfrm>
            <a:prstGeom prst="rect">
              <a:avLst/>
            </a:prstGeom>
          </p:spPr>
        </p:pic>
      </p:grpSp>
      <p:grpSp>
        <p:nvGrpSpPr>
          <p:cNvPr id="33" name="îSľïḍe"/>
          <p:cNvGrpSpPr/>
          <p:nvPr/>
        </p:nvGrpSpPr>
        <p:grpSpPr>
          <a:xfrm rot="0">
            <a:off x="2342515" y="857250"/>
            <a:ext cx="8167370" cy="2053590"/>
            <a:chOff x="866776" y="1754227"/>
            <a:chExt cx="10446965" cy="2626967"/>
          </a:xfrm>
        </p:grpSpPr>
        <p:sp>
          <p:nvSpPr>
            <p:cNvPr id="37" name="ïs1íḍe"/>
            <p:cNvSpPr/>
            <p:nvPr/>
          </p:nvSpPr>
          <p:spPr>
            <a:xfrm>
              <a:off x="6512520" y="2182579"/>
              <a:ext cx="1772290" cy="1770259"/>
            </a:xfrm>
            <a:custGeom>
              <a:avLst/>
              <a:gdLst>
                <a:gd name="connsiteX0" fmla="*/ 692680 w 1385360"/>
                <a:gd name="connsiteY0" fmla="*/ 0 h 1385360"/>
                <a:gd name="connsiteX1" fmla="*/ 1385360 w 1385360"/>
                <a:gd name="connsiteY1" fmla="*/ 692679 h 1385360"/>
                <a:gd name="connsiteX2" fmla="*/ 692680 w 1385360"/>
                <a:gd name="connsiteY2" fmla="*/ 1385360 h 1385360"/>
                <a:gd name="connsiteX3" fmla="*/ 0 w 1385360"/>
                <a:gd name="connsiteY3" fmla="*/ 692680 h 138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5360" h="1385360">
                  <a:moveTo>
                    <a:pt x="692680" y="0"/>
                  </a:moveTo>
                  <a:lnTo>
                    <a:pt x="1385360" y="692679"/>
                  </a:lnTo>
                  <a:lnTo>
                    <a:pt x="692680" y="1385360"/>
                  </a:lnTo>
                  <a:lnTo>
                    <a:pt x="0" y="692680"/>
                  </a:lnTo>
                  <a:close/>
                </a:path>
              </a:pathLst>
            </a:cu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Tx/>
                <a:buSzTx/>
                <a:buFontTx/>
                <a:defRPr/>
              </a:pPr>
              <a:r>
                <a:rPr lang="zh-CN" altLang="en-US" sz="3200">
                  <a:solidFill>
                    <a:srgbClr val="FFFFFF"/>
                  </a:solidFill>
                  <a:latin typeface="楷体" panose="02010609060101010101" charset="-122"/>
                  <a:ea typeface="楷体" panose="02010609060101010101" charset="-122"/>
                  <a:hlinkClick r:id="rId4" action="ppaction://hlinksldjump"/>
                </a:rPr>
                <a:t>高精度</a:t>
              </a:r>
              <a:endParaRPr lang="zh-CN" altLang="en-US" sz="320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8" name="íṩľîḓé"/>
            <p:cNvSpPr/>
            <p:nvPr/>
          </p:nvSpPr>
          <p:spPr>
            <a:xfrm>
              <a:off x="3883525" y="2182579"/>
              <a:ext cx="1772289" cy="1770259"/>
            </a:xfrm>
            <a:custGeom>
              <a:avLst/>
              <a:gdLst>
                <a:gd name="connsiteX0" fmla="*/ 692680 w 1385360"/>
                <a:gd name="connsiteY0" fmla="*/ 0 h 1385360"/>
                <a:gd name="connsiteX1" fmla="*/ 1385360 w 1385360"/>
                <a:gd name="connsiteY1" fmla="*/ 692679 h 1385360"/>
                <a:gd name="connsiteX2" fmla="*/ 692680 w 1385360"/>
                <a:gd name="connsiteY2" fmla="*/ 1385360 h 1385360"/>
                <a:gd name="connsiteX3" fmla="*/ 0 w 1385360"/>
                <a:gd name="connsiteY3" fmla="*/ 692680 h 138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5360" h="1385360">
                  <a:moveTo>
                    <a:pt x="692680" y="0"/>
                  </a:moveTo>
                  <a:lnTo>
                    <a:pt x="1385360" y="692679"/>
                  </a:lnTo>
                  <a:lnTo>
                    <a:pt x="692680" y="1385360"/>
                  </a:lnTo>
                  <a:lnTo>
                    <a:pt x="0" y="692680"/>
                  </a:lnTo>
                  <a:close/>
                </a:path>
              </a:pathLst>
            </a:custGeom>
            <a:solidFill>
              <a:srgbClr val="7A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zh-CN" altLang="en-US" sz="3200">
                  <a:solidFill>
                    <a:srgbClr val="FFFFFF"/>
                  </a:solidFill>
                  <a:latin typeface="楷体" panose="02010609060101010101" charset="-122"/>
                  <a:ea typeface="楷体" panose="02010609060101010101" charset="-122"/>
                  <a:hlinkClick r:id="rId5" action="ppaction://hlinksldjump"/>
                </a:rPr>
                <a:t>低成本</a:t>
              </a:r>
              <a:endParaRPr lang="zh-CN" altLang="en-US" sz="320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9" name="îsļîḑê"/>
            <p:cNvSpPr/>
            <p:nvPr/>
          </p:nvSpPr>
          <p:spPr>
            <a:xfrm>
              <a:off x="1270767" y="2166338"/>
              <a:ext cx="1770259" cy="1770259"/>
            </a:xfrm>
            <a:custGeom>
              <a:avLst/>
              <a:gdLst>
                <a:gd name="connsiteX0" fmla="*/ 692680 w 1385360"/>
                <a:gd name="connsiteY0" fmla="*/ 0 h 1385360"/>
                <a:gd name="connsiteX1" fmla="*/ 1385360 w 1385360"/>
                <a:gd name="connsiteY1" fmla="*/ 692679 h 1385360"/>
                <a:gd name="connsiteX2" fmla="*/ 692680 w 1385360"/>
                <a:gd name="connsiteY2" fmla="*/ 1385360 h 1385360"/>
                <a:gd name="connsiteX3" fmla="*/ 0 w 1385360"/>
                <a:gd name="connsiteY3" fmla="*/ 692680 h 138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5360" h="1385360">
                  <a:moveTo>
                    <a:pt x="692680" y="0"/>
                  </a:moveTo>
                  <a:lnTo>
                    <a:pt x="1385360" y="692679"/>
                  </a:lnTo>
                  <a:lnTo>
                    <a:pt x="692680" y="1385360"/>
                  </a:lnTo>
                  <a:lnTo>
                    <a:pt x="0" y="69268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zh-CN" altLang="en-US" sz="3200">
                  <a:solidFill>
                    <a:srgbClr val="FFFFFF"/>
                  </a:solidFill>
                  <a:latin typeface="楷体" panose="02010609060101010101" charset="-122"/>
                  <a:ea typeface="楷体" panose="02010609060101010101" charset="-122"/>
                  <a:sym typeface="+mn-ea"/>
                  <a:hlinkClick r:id="rId6" action="ppaction://hlinksldjump"/>
                </a:rPr>
                <a:t>高效率</a:t>
              </a:r>
              <a:endParaRPr lang="zh-CN" altLang="en-US" sz="320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0" name="îšḷïḓè"/>
            <p:cNvSpPr/>
            <p:nvPr/>
          </p:nvSpPr>
          <p:spPr bwMode="auto">
            <a:xfrm>
              <a:off x="866776" y="1760315"/>
              <a:ext cx="4998140" cy="2608697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r" b="b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</a:p>
          </p:txBody>
        </p:sp>
        <p:sp>
          <p:nvSpPr>
            <p:cNvPr id="61" name="ïsļïďê"/>
            <p:cNvSpPr/>
            <p:nvPr/>
          </p:nvSpPr>
          <p:spPr>
            <a:xfrm>
              <a:off x="1985367" y="2306417"/>
              <a:ext cx="332939" cy="332939"/>
            </a:xfrm>
            <a:custGeom>
              <a:avLst/>
              <a:gdLst>
                <a:gd name="connsiteX0" fmla="*/ 130460 w 260920"/>
                <a:gd name="connsiteY0" fmla="*/ 0 h 260921"/>
                <a:gd name="connsiteX1" fmla="*/ 260920 w 260920"/>
                <a:gd name="connsiteY1" fmla="*/ 130461 h 260921"/>
                <a:gd name="connsiteX2" fmla="*/ 130460 w 260920"/>
                <a:gd name="connsiteY2" fmla="*/ 260921 h 260921"/>
                <a:gd name="connsiteX3" fmla="*/ 0 w 260920"/>
                <a:gd name="connsiteY3" fmla="*/ 130460 h 26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920" h="260921">
                  <a:moveTo>
                    <a:pt x="130460" y="0"/>
                  </a:moveTo>
                  <a:lnTo>
                    <a:pt x="260920" y="130461"/>
                  </a:lnTo>
                  <a:lnTo>
                    <a:pt x="130460" y="260921"/>
                  </a:lnTo>
                  <a:lnTo>
                    <a:pt x="0" y="1304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US" altLang="zh-CN" sz="1200" dirty="0">
                  <a:solidFill>
                    <a:srgbClr val="333333"/>
                  </a:solidFill>
                  <a:latin typeface="Century Gothic" panose="020B0502020202020204" pitchFamily="34" charset="0"/>
                </a:rPr>
                <a:t>1</a:t>
              </a:r>
              <a:endParaRPr lang="en-US" altLang="zh-CN" sz="1200" dirty="0">
                <a:solidFill>
                  <a:srgbClr val="33333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3" name="ïšliḍe"/>
            <p:cNvSpPr/>
            <p:nvPr/>
          </p:nvSpPr>
          <p:spPr>
            <a:xfrm>
              <a:off x="4602185" y="2322658"/>
              <a:ext cx="334968" cy="332939"/>
            </a:xfrm>
            <a:custGeom>
              <a:avLst/>
              <a:gdLst>
                <a:gd name="connsiteX0" fmla="*/ 130460 w 260920"/>
                <a:gd name="connsiteY0" fmla="*/ 0 h 260921"/>
                <a:gd name="connsiteX1" fmla="*/ 260920 w 260920"/>
                <a:gd name="connsiteY1" fmla="*/ 130461 h 260921"/>
                <a:gd name="connsiteX2" fmla="*/ 130460 w 260920"/>
                <a:gd name="connsiteY2" fmla="*/ 260921 h 260921"/>
                <a:gd name="connsiteX3" fmla="*/ 0 w 260920"/>
                <a:gd name="connsiteY3" fmla="*/ 130460 h 26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920" h="260921">
                  <a:moveTo>
                    <a:pt x="130460" y="0"/>
                  </a:moveTo>
                  <a:lnTo>
                    <a:pt x="260920" y="130461"/>
                  </a:lnTo>
                  <a:lnTo>
                    <a:pt x="130460" y="260921"/>
                  </a:lnTo>
                  <a:lnTo>
                    <a:pt x="0" y="1304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US" altLang="zh-CN" sz="1200">
                  <a:solidFill>
                    <a:srgbClr val="333333"/>
                  </a:solidFill>
                  <a:latin typeface="Century Gothic" panose="020B0502020202020204" pitchFamily="34" charset="0"/>
                </a:rPr>
                <a:t>2</a:t>
              </a:r>
              <a:endParaRPr lang="en-US" altLang="zh-CN" sz="1200" dirty="0">
                <a:solidFill>
                  <a:srgbClr val="33333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4" name="íSlïḋê"/>
            <p:cNvSpPr/>
            <p:nvPr/>
          </p:nvSpPr>
          <p:spPr>
            <a:xfrm>
              <a:off x="7225091" y="2322658"/>
              <a:ext cx="332939" cy="332939"/>
            </a:xfrm>
            <a:custGeom>
              <a:avLst/>
              <a:gdLst>
                <a:gd name="connsiteX0" fmla="*/ 130460 w 260920"/>
                <a:gd name="connsiteY0" fmla="*/ 0 h 260921"/>
                <a:gd name="connsiteX1" fmla="*/ 260920 w 260920"/>
                <a:gd name="connsiteY1" fmla="*/ 130461 h 260921"/>
                <a:gd name="connsiteX2" fmla="*/ 130460 w 260920"/>
                <a:gd name="connsiteY2" fmla="*/ 260921 h 260921"/>
                <a:gd name="connsiteX3" fmla="*/ 0 w 260920"/>
                <a:gd name="connsiteY3" fmla="*/ 130460 h 26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920" h="260921">
                  <a:moveTo>
                    <a:pt x="130460" y="0"/>
                  </a:moveTo>
                  <a:lnTo>
                    <a:pt x="260920" y="130461"/>
                  </a:lnTo>
                  <a:lnTo>
                    <a:pt x="130460" y="260921"/>
                  </a:lnTo>
                  <a:lnTo>
                    <a:pt x="0" y="1304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US" altLang="zh-CN" sz="1200">
                  <a:solidFill>
                    <a:srgbClr val="333333"/>
                  </a:solidFill>
                  <a:latin typeface="Century Gothic" panose="020B0502020202020204" pitchFamily="34" charset="0"/>
                </a:rPr>
                <a:t>3</a:t>
              </a:r>
              <a:endParaRPr lang="en-US" altLang="zh-CN" sz="1200" dirty="0">
                <a:solidFill>
                  <a:srgbClr val="33333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5" name="íŝḻîḍe"/>
            <p:cNvSpPr/>
            <p:nvPr/>
          </p:nvSpPr>
          <p:spPr>
            <a:xfrm>
              <a:off x="3684573" y="1754227"/>
              <a:ext cx="4797158" cy="2626967"/>
            </a:xfrm>
            <a:custGeom>
              <a:avLst/>
              <a:gdLst>
                <a:gd name="connsiteX0" fmla="*/ 0 w 3902075"/>
                <a:gd name="connsiteY0" fmla="*/ 1047871 h 2096659"/>
                <a:gd name="connsiteX1" fmla="*/ 1019175 w 3902075"/>
                <a:gd name="connsiteY1" fmla="*/ 2067046 h 2096659"/>
                <a:gd name="connsiteX2" fmla="*/ 3063875 w 3902075"/>
                <a:gd name="connsiteY2" fmla="*/ 25521 h 2096659"/>
                <a:gd name="connsiteX3" fmla="*/ 3902075 w 3902075"/>
                <a:gd name="connsiteY3" fmla="*/ 866896 h 2096659"/>
                <a:gd name="connsiteX4" fmla="*/ 3902075 w 3902075"/>
                <a:gd name="connsiteY4" fmla="*/ 866896 h 2096659"/>
                <a:gd name="connsiteX0-1" fmla="*/ 0 w 3902075"/>
                <a:gd name="connsiteY0-2" fmla="*/ 1047871 h 2096659"/>
                <a:gd name="connsiteX1-3" fmla="*/ 1019175 w 3902075"/>
                <a:gd name="connsiteY1-4" fmla="*/ 2067046 h 2096659"/>
                <a:gd name="connsiteX2-5" fmla="*/ 3063875 w 3902075"/>
                <a:gd name="connsiteY2-6" fmla="*/ 25521 h 2096659"/>
                <a:gd name="connsiteX3-7" fmla="*/ 3902075 w 3902075"/>
                <a:gd name="connsiteY3-8" fmla="*/ 866896 h 2096659"/>
                <a:gd name="connsiteX4-9" fmla="*/ 3902075 w 3902075"/>
                <a:gd name="connsiteY4-10" fmla="*/ 866896 h 2096659"/>
                <a:gd name="connsiteX0-11" fmla="*/ 0 w 3902075"/>
                <a:gd name="connsiteY0-12" fmla="*/ 1047871 h 2067046"/>
                <a:gd name="connsiteX1-13" fmla="*/ 1019175 w 3902075"/>
                <a:gd name="connsiteY1-14" fmla="*/ 2067046 h 2067046"/>
                <a:gd name="connsiteX2-15" fmla="*/ 3063875 w 3902075"/>
                <a:gd name="connsiteY2-16" fmla="*/ 25521 h 2067046"/>
                <a:gd name="connsiteX3-17" fmla="*/ 3902075 w 3902075"/>
                <a:gd name="connsiteY3-18" fmla="*/ 866896 h 2067046"/>
                <a:gd name="connsiteX4-19" fmla="*/ 3902075 w 3902075"/>
                <a:gd name="connsiteY4-20" fmla="*/ 866896 h 2067046"/>
                <a:gd name="connsiteX0-21" fmla="*/ 0 w 3902075"/>
                <a:gd name="connsiteY0-22" fmla="*/ 1047871 h 2067046"/>
                <a:gd name="connsiteX1-23" fmla="*/ 1019175 w 3902075"/>
                <a:gd name="connsiteY1-24" fmla="*/ 2067046 h 2067046"/>
                <a:gd name="connsiteX2-25" fmla="*/ 3063875 w 3902075"/>
                <a:gd name="connsiteY2-26" fmla="*/ 25521 h 2067046"/>
                <a:gd name="connsiteX3-27" fmla="*/ 3902075 w 3902075"/>
                <a:gd name="connsiteY3-28" fmla="*/ 866896 h 2067046"/>
                <a:gd name="connsiteX4-29" fmla="*/ 3902075 w 3902075"/>
                <a:gd name="connsiteY4-30" fmla="*/ 866896 h 2067046"/>
                <a:gd name="connsiteX0-31" fmla="*/ 0 w 3902075"/>
                <a:gd name="connsiteY0-32" fmla="*/ 1047871 h 2067046"/>
                <a:gd name="connsiteX1-33" fmla="*/ 1019175 w 3902075"/>
                <a:gd name="connsiteY1-34" fmla="*/ 2067046 h 2067046"/>
                <a:gd name="connsiteX2-35" fmla="*/ 3063875 w 3902075"/>
                <a:gd name="connsiteY2-36" fmla="*/ 25521 h 2067046"/>
                <a:gd name="connsiteX3-37" fmla="*/ 3902075 w 3902075"/>
                <a:gd name="connsiteY3-38" fmla="*/ 866896 h 2067046"/>
                <a:gd name="connsiteX4-39" fmla="*/ 3902075 w 3902075"/>
                <a:gd name="connsiteY4-40" fmla="*/ 866896 h 2067046"/>
                <a:gd name="connsiteX0-41" fmla="*/ 0 w 3902075"/>
                <a:gd name="connsiteY0-42" fmla="*/ 1047871 h 2067046"/>
                <a:gd name="connsiteX1-43" fmla="*/ 1019175 w 3902075"/>
                <a:gd name="connsiteY1-44" fmla="*/ 2067046 h 2067046"/>
                <a:gd name="connsiteX2-45" fmla="*/ 3063875 w 3902075"/>
                <a:gd name="connsiteY2-46" fmla="*/ 25521 h 2067046"/>
                <a:gd name="connsiteX3-47" fmla="*/ 3902075 w 3902075"/>
                <a:gd name="connsiteY3-48" fmla="*/ 866896 h 2067046"/>
                <a:gd name="connsiteX4-49" fmla="*/ 3902075 w 3902075"/>
                <a:gd name="connsiteY4-50" fmla="*/ 866896 h 2067046"/>
                <a:gd name="connsiteX0-51" fmla="*/ 0 w 3902075"/>
                <a:gd name="connsiteY0-52" fmla="*/ 1047871 h 2067046"/>
                <a:gd name="connsiteX1-53" fmla="*/ 1019175 w 3902075"/>
                <a:gd name="connsiteY1-54" fmla="*/ 2067046 h 2067046"/>
                <a:gd name="connsiteX2-55" fmla="*/ 3063875 w 3902075"/>
                <a:gd name="connsiteY2-56" fmla="*/ 25521 h 2067046"/>
                <a:gd name="connsiteX3-57" fmla="*/ 3902075 w 3902075"/>
                <a:gd name="connsiteY3-58" fmla="*/ 866896 h 2067046"/>
                <a:gd name="connsiteX4-59" fmla="*/ 3902075 w 3902075"/>
                <a:gd name="connsiteY4-60" fmla="*/ 866896 h 2067046"/>
                <a:gd name="connsiteX0-61" fmla="*/ 0 w 3902075"/>
                <a:gd name="connsiteY0-62" fmla="*/ 1047871 h 2067046"/>
                <a:gd name="connsiteX1-63" fmla="*/ 1019175 w 3902075"/>
                <a:gd name="connsiteY1-64" fmla="*/ 2067046 h 2067046"/>
                <a:gd name="connsiteX2-65" fmla="*/ 3063875 w 3902075"/>
                <a:gd name="connsiteY2-66" fmla="*/ 25521 h 2067046"/>
                <a:gd name="connsiteX3-67" fmla="*/ 3902075 w 3902075"/>
                <a:gd name="connsiteY3-68" fmla="*/ 866896 h 2067046"/>
                <a:gd name="connsiteX4-69" fmla="*/ 3902075 w 3902075"/>
                <a:gd name="connsiteY4-70" fmla="*/ 866896 h 2067046"/>
                <a:gd name="connsiteX0-71" fmla="*/ 0 w 3902075"/>
                <a:gd name="connsiteY0-72" fmla="*/ 1022350 h 2041525"/>
                <a:gd name="connsiteX1-73" fmla="*/ 1019175 w 3902075"/>
                <a:gd name="connsiteY1-74" fmla="*/ 2041525 h 2041525"/>
                <a:gd name="connsiteX2-75" fmla="*/ 3063875 w 3902075"/>
                <a:gd name="connsiteY2-76" fmla="*/ 0 h 2041525"/>
                <a:gd name="connsiteX3-77" fmla="*/ 3902075 w 3902075"/>
                <a:gd name="connsiteY3-78" fmla="*/ 841375 h 2041525"/>
                <a:gd name="connsiteX4-79" fmla="*/ 3902075 w 3902075"/>
                <a:gd name="connsiteY4-80" fmla="*/ 841375 h 2041525"/>
                <a:gd name="connsiteX0-81" fmla="*/ 0 w 3902075"/>
                <a:gd name="connsiteY0-82" fmla="*/ 1022350 h 1879600"/>
                <a:gd name="connsiteX1-83" fmla="*/ 847725 w 3902075"/>
                <a:gd name="connsiteY1-84" fmla="*/ 1879600 h 1879600"/>
                <a:gd name="connsiteX2-85" fmla="*/ 3063875 w 3902075"/>
                <a:gd name="connsiteY2-86" fmla="*/ 0 h 1879600"/>
                <a:gd name="connsiteX3-87" fmla="*/ 3902075 w 3902075"/>
                <a:gd name="connsiteY3-88" fmla="*/ 841375 h 1879600"/>
                <a:gd name="connsiteX4-89" fmla="*/ 3902075 w 3902075"/>
                <a:gd name="connsiteY4-90" fmla="*/ 841375 h 1879600"/>
                <a:gd name="connsiteX0-91" fmla="*/ 0 w 3902075"/>
                <a:gd name="connsiteY0-92" fmla="*/ 1196975 h 2054225"/>
                <a:gd name="connsiteX1-93" fmla="*/ 847725 w 3902075"/>
                <a:gd name="connsiteY1-94" fmla="*/ 2054225 h 2054225"/>
                <a:gd name="connsiteX2-95" fmla="*/ 2895600 w 3902075"/>
                <a:gd name="connsiteY2-96" fmla="*/ 0 h 2054225"/>
                <a:gd name="connsiteX3-97" fmla="*/ 3902075 w 3902075"/>
                <a:gd name="connsiteY3-98" fmla="*/ 1016000 h 2054225"/>
                <a:gd name="connsiteX4-99" fmla="*/ 3902075 w 3902075"/>
                <a:gd name="connsiteY4-100" fmla="*/ 1016000 h 2054225"/>
                <a:gd name="connsiteX0-101" fmla="*/ 0 w 3902075"/>
                <a:gd name="connsiteY0-102" fmla="*/ 1196975 h 2054225"/>
                <a:gd name="connsiteX1-103" fmla="*/ 847725 w 3902075"/>
                <a:gd name="connsiteY1-104" fmla="*/ 2054225 h 2054225"/>
                <a:gd name="connsiteX2-105" fmla="*/ 2895600 w 3902075"/>
                <a:gd name="connsiteY2-106" fmla="*/ 0 h 2054225"/>
                <a:gd name="connsiteX3-107" fmla="*/ 3751060 w 3902075"/>
                <a:gd name="connsiteY3-108" fmla="*/ 864864 h 2054225"/>
                <a:gd name="connsiteX4-109" fmla="*/ 3902075 w 3902075"/>
                <a:gd name="connsiteY4-110" fmla="*/ 1016000 h 2054225"/>
                <a:gd name="connsiteX5" fmla="*/ 3902075 w 3902075"/>
                <a:gd name="connsiteY5" fmla="*/ 1016000 h 2054225"/>
                <a:gd name="connsiteX0-111" fmla="*/ 0 w 3902075"/>
                <a:gd name="connsiteY0-112" fmla="*/ 1196975 h 2054225"/>
                <a:gd name="connsiteX1-113" fmla="*/ 847725 w 3902075"/>
                <a:gd name="connsiteY1-114" fmla="*/ 2054225 h 2054225"/>
                <a:gd name="connsiteX2-115" fmla="*/ 2895600 w 3902075"/>
                <a:gd name="connsiteY2-116" fmla="*/ 0 h 2054225"/>
                <a:gd name="connsiteX3-117" fmla="*/ 3751060 w 3902075"/>
                <a:gd name="connsiteY3-118" fmla="*/ 864864 h 2054225"/>
                <a:gd name="connsiteX4-119" fmla="*/ 3902075 w 3902075"/>
                <a:gd name="connsiteY4-120" fmla="*/ 1016000 h 2054225"/>
                <a:gd name="connsiteX0-121" fmla="*/ 0 w 3751060"/>
                <a:gd name="connsiteY0-122" fmla="*/ 1196975 h 2054225"/>
                <a:gd name="connsiteX1-123" fmla="*/ 847725 w 3751060"/>
                <a:gd name="connsiteY1-124" fmla="*/ 2054225 h 2054225"/>
                <a:gd name="connsiteX2-125" fmla="*/ 2895600 w 3751060"/>
                <a:gd name="connsiteY2-126" fmla="*/ 0 h 2054225"/>
                <a:gd name="connsiteX3-127" fmla="*/ 3751060 w 3751060"/>
                <a:gd name="connsiteY3-128" fmla="*/ 864864 h 20542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751060" h="2054225">
                  <a:moveTo>
                    <a:pt x="0" y="1196975"/>
                  </a:moveTo>
                  <a:cubicBezTo>
                    <a:pt x="339725" y="1536700"/>
                    <a:pt x="508000" y="1714500"/>
                    <a:pt x="847725" y="2054225"/>
                  </a:cubicBezTo>
                  <a:lnTo>
                    <a:pt x="2895600" y="0"/>
                  </a:lnTo>
                  <a:lnTo>
                    <a:pt x="3751060" y="864864"/>
                  </a:lnTo>
                </a:path>
              </a:pathLst>
            </a:cu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</a:p>
          </p:txBody>
        </p:sp>
        <p:sp>
          <p:nvSpPr>
            <p:cNvPr id="66" name="ï$ļíḓe"/>
            <p:cNvSpPr/>
            <p:nvPr/>
          </p:nvSpPr>
          <p:spPr bwMode="auto">
            <a:xfrm flipH="1" flipV="1">
              <a:off x="6315601" y="1766408"/>
              <a:ext cx="4998140" cy="2610727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r" b="b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</a:p>
          </p:txBody>
        </p:sp>
        <p:sp>
          <p:nvSpPr>
            <p:cNvPr id="67" name="ïSľîḍè"/>
            <p:cNvSpPr/>
            <p:nvPr/>
          </p:nvSpPr>
          <p:spPr>
            <a:xfrm>
              <a:off x="9157760" y="2182579"/>
              <a:ext cx="1772289" cy="1770259"/>
            </a:xfrm>
            <a:custGeom>
              <a:avLst/>
              <a:gdLst>
                <a:gd name="connsiteX0" fmla="*/ 692680 w 1385360"/>
                <a:gd name="connsiteY0" fmla="*/ 0 h 1385360"/>
                <a:gd name="connsiteX1" fmla="*/ 1385360 w 1385360"/>
                <a:gd name="connsiteY1" fmla="*/ 692679 h 1385360"/>
                <a:gd name="connsiteX2" fmla="*/ 692680 w 1385360"/>
                <a:gd name="connsiteY2" fmla="*/ 1385360 h 1385360"/>
                <a:gd name="connsiteX3" fmla="*/ 0 w 1385360"/>
                <a:gd name="connsiteY3" fmla="*/ 692680 h 138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5360" h="1385360">
                  <a:moveTo>
                    <a:pt x="692680" y="0"/>
                  </a:moveTo>
                  <a:lnTo>
                    <a:pt x="1385360" y="692679"/>
                  </a:lnTo>
                  <a:lnTo>
                    <a:pt x="692680" y="1385360"/>
                  </a:lnTo>
                  <a:lnTo>
                    <a:pt x="0" y="69268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3765">
                <a:defRPr/>
              </a:pPr>
              <a:r>
                <a:rPr lang="zh-CN" altLang="en-US" sz="3200">
                  <a:solidFill>
                    <a:srgbClr val="FFFFFF"/>
                  </a:solidFill>
                  <a:latin typeface="楷体" panose="02010609060101010101" charset="-122"/>
                  <a:ea typeface="楷体" panose="02010609060101010101" charset="-122"/>
                  <a:hlinkClick r:id="rId7" action="ppaction://hlinksldjump"/>
                </a:rPr>
                <a:t>多功能</a:t>
              </a:r>
              <a:endParaRPr lang="zh-CN" altLang="en-US" sz="3200">
                <a:solidFill>
                  <a:srgbClr val="FFFFFF"/>
                </a:solidFill>
              </a:endParaRPr>
            </a:p>
          </p:txBody>
        </p:sp>
        <p:sp>
          <p:nvSpPr>
            <p:cNvPr id="68" name="íṡļîḑê"/>
            <p:cNvSpPr/>
            <p:nvPr/>
          </p:nvSpPr>
          <p:spPr>
            <a:xfrm>
              <a:off x="9868300" y="2322658"/>
              <a:ext cx="334968" cy="332939"/>
            </a:xfrm>
            <a:custGeom>
              <a:avLst/>
              <a:gdLst>
                <a:gd name="connsiteX0" fmla="*/ 130460 w 260920"/>
                <a:gd name="connsiteY0" fmla="*/ 0 h 260921"/>
                <a:gd name="connsiteX1" fmla="*/ 260920 w 260920"/>
                <a:gd name="connsiteY1" fmla="*/ 130461 h 260921"/>
                <a:gd name="connsiteX2" fmla="*/ 130460 w 260920"/>
                <a:gd name="connsiteY2" fmla="*/ 260921 h 260921"/>
                <a:gd name="connsiteX3" fmla="*/ 0 w 260920"/>
                <a:gd name="connsiteY3" fmla="*/ 130460 h 26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920" h="260921">
                  <a:moveTo>
                    <a:pt x="130460" y="0"/>
                  </a:moveTo>
                  <a:lnTo>
                    <a:pt x="260920" y="130461"/>
                  </a:lnTo>
                  <a:lnTo>
                    <a:pt x="130460" y="260921"/>
                  </a:lnTo>
                  <a:lnTo>
                    <a:pt x="0" y="1304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US" altLang="zh-CN" sz="1200">
                  <a:solidFill>
                    <a:srgbClr val="333333"/>
                  </a:solidFill>
                  <a:latin typeface="Century Gothic" panose="020B0502020202020204" pitchFamily="34" charset="0"/>
                </a:rPr>
                <a:t>4</a:t>
              </a:r>
              <a:endParaRPr lang="en-US" altLang="zh-CN" sz="1200" dirty="0">
                <a:solidFill>
                  <a:srgbClr val="333333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193324" y="3544682"/>
            <a:ext cx="4216835" cy="2486677"/>
            <a:chOff x="2991580" y="1981806"/>
            <a:chExt cx="3162626" cy="1865008"/>
          </a:xfrm>
        </p:grpSpPr>
        <p:sp>
          <p:nvSpPr>
            <p:cNvPr id="103" name="任意多边形: 形状 3"/>
            <p:cNvSpPr/>
            <p:nvPr/>
          </p:nvSpPr>
          <p:spPr>
            <a:xfrm rot="4680292" flipH="1" flipV="1">
              <a:off x="4921199" y="2613806"/>
              <a:ext cx="867967" cy="1598047"/>
            </a:xfrm>
            <a:custGeom>
              <a:avLst/>
              <a:gdLst>
                <a:gd name="connsiteX0" fmla="*/ 578645 w 1157289"/>
                <a:gd name="connsiteY0" fmla="*/ 0 h 2130729"/>
                <a:gd name="connsiteX1" fmla="*/ 596658 w 1157289"/>
                <a:gd name="connsiteY1" fmla="*/ 10943 h 2130729"/>
                <a:gd name="connsiteX2" fmla="*/ 1157289 w 1157289"/>
                <a:gd name="connsiteY2" fmla="*/ 1065364 h 2130729"/>
                <a:gd name="connsiteX3" fmla="*/ 596658 w 1157289"/>
                <a:gd name="connsiteY3" fmla="*/ 2119785 h 2130729"/>
                <a:gd name="connsiteX4" fmla="*/ 578645 w 1157289"/>
                <a:gd name="connsiteY4" fmla="*/ 2130729 h 2130729"/>
                <a:gd name="connsiteX5" fmla="*/ 560631 w 1157289"/>
                <a:gd name="connsiteY5" fmla="*/ 2119785 h 2130729"/>
                <a:gd name="connsiteX6" fmla="*/ 0 w 1157289"/>
                <a:gd name="connsiteY6" fmla="*/ 1065364 h 2130729"/>
                <a:gd name="connsiteX7" fmla="*/ 560631 w 1157289"/>
                <a:gd name="connsiteY7" fmla="*/ 10943 h 2130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289" h="2130729">
                  <a:moveTo>
                    <a:pt x="578645" y="0"/>
                  </a:moveTo>
                  <a:lnTo>
                    <a:pt x="596658" y="10943"/>
                  </a:lnTo>
                  <a:cubicBezTo>
                    <a:pt x="934903" y="239457"/>
                    <a:pt x="1157289" y="626440"/>
                    <a:pt x="1157289" y="1065364"/>
                  </a:cubicBezTo>
                  <a:cubicBezTo>
                    <a:pt x="1157289" y="1504289"/>
                    <a:pt x="934903" y="1891272"/>
                    <a:pt x="596658" y="2119785"/>
                  </a:cubicBezTo>
                  <a:lnTo>
                    <a:pt x="578645" y="2130729"/>
                  </a:lnTo>
                  <a:lnTo>
                    <a:pt x="560631" y="2119785"/>
                  </a:lnTo>
                  <a:cubicBezTo>
                    <a:pt x="222387" y="1891272"/>
                    <a:pt x="0" y="1504289"/>
                    <a:pt x="0" y="1065364"/>
                  </a:cubicBezTo>
                  <a:cubicBezTo>
                    <a:pt x="0" y="626440"/>
                    <a:pt x="222387" y="239457"/>
                    <a:pt x="560631" y="10943"/>
                  </a:cubicBezTo>
                  <a:close/>
                </a:path>
              </a:pathLst>
            </a:custGeom>
            <a:solidFill>
              <a:srgbClr val="F7443D">
                <a:alpha val="85000"/>
              </a:srgb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5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2991580" y="1981806"/>
              <a:ext cx="2884335" cy="1865008"/>
              <a:chOff x="2991580" y="1981806"/>
              <a:chExt cx="2884335" cy="1865008"/>
            </a:xfrm>
          </p:grpSpPr>
          <p:sp>
            <p:nvSpPr>
              <p:cNvPr id="105" name="任意多边形: 形状 4"/>
              <p:cNvSpPr/>
              <p:nvPr/>
            </p:nvSpPr>
            <p:spPr>
              <a:xfrm rot="2397114" flipH="1" flipV="1">
                <a:off x="4649987" y="2166823"/>
                <a:ext cx="867967" cy="1598047"/>
              </a:xfrm>
              <a:custGeom>
                <a:avLst/>
                <a:gdLst>
                  <a:gd name="connsiteX0" fmla="*/ 578645 w 1157289"/>
                  <a:gd name="connsiteY0" fmla="*/ 0 h 2130729"/>
                  <a:gd name="connsiteX1" fmla="*/ 596658 w 1157289"/>
                  <a:gd name="connsiteY1" fmla="*/ 10943 h 2130729"/>
                  <a:gd name="connsiteX2" fmla="*/ 1157289 w 1157289"/>
                  <a:gd name="connsiteY2" fmla="*/ 1065364 h 2130729"/>
                  <a:gd name="connsiteX3" fmla="*/ 596658 w 1157289"/>
                  <a:gd name="connsiteY3" fmla="*/ 2119785 h 2130729"/>
                  <a:gd name="connsiteX4" fmla="*/ 578645 w 1157289"/>
                  <a:gd name="connsiteY4" fmla="*/ 2130729 h 2130729"/>
                  <a:gd name="connsiteX5" fmla="*/ 560631 w 1157289"/>
                  <a:gd name="connsiteY5" fmla="*/ 2119785 h 2130729"/>
                  <a:gd name="connsiteX6" fmla="*/ 0 w 1157289"/>
                  <a:gd name="connsiteY6" fmla="*/ 1065364 h 2130729"/>
                  <a:gd name="connsiteX7" fmla="*/ 560631 w 1157289"/>
                  <a:gd name="connsiteY7" fmla="*/ 10943 h 2130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57289" h="2130729">
                    <a:moveTo>
                      <a:pt x="578645" y="0"/>
                    </a:moveTo>
                    <a:lnTo>
                      <a:pt x="596658" y="10943"/>
                    </a:lnTo>
                    <a:cubicBezTo>
                      <a:pt x="934903" y="239457"/>
                      <a:pt x="1157289" y="626440"/>
                      <a:pt x="1157289" y="1065364"/>
                    </a:cubicBezTo>
                    <a:cubicBezTo>
                      <a:pt x="1157289" y="1504289"/>
                      <a:pt x="934903" y="1891272"/>
                      <a:pt x="596658" y="2119785"/>
                    </a:cubicBezTo>
                    <a:lnTo>
                      <a:pt x="578645" y="2130729"/>
                    </a:lnTo>
                    <a:lnTo>
                      <a:pt x="560631" y="2119785"/>
                    </a:lnTo>
                    <a:cubicBezTo>
                      <a:pt x="222387" y="1891272"/>
                      <a:pt x="0" y="1504289"/>
                      <a:pt x="0" y="1065364"/>
                    </a:cubicBezTo>
                    <a:cubicBezTo>
                      <a:pt x="0" y="626440"/>
                      <a:pt x="222387" y="239457"/>
                      <a:pt x="560631" y="10943"/>
                    </a:cubicBezTo>
                    <a:close/>
                  </a:path>
                </a:pathLst>
              </a:custGeom>
              <a:solidFill>
                <a:srgbClr val="7AB8BF">
                  <a:alpha val="85000"/>
                </a:srgb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5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6" name="任意多边形: 形状 5"/>
              <p:cNvSpPr/>
              <p:nvPr/>
            </p:nvSpPr>
            <p:spPr>
              <a:xfrm rot="16919708" flipH="1">
                <a:off x="3356620" y="2613807"/>
                <a:ext cx="867967" cy="1598047"/>
              </a:xfrm>
              <a:custGeom>
                <a:avLst/>
                <a:gdLst>
                  <a:gd name="connsiteX0" fmla="*/ 578645 w 1157289"/>
                  <a:gd name="connsiteY0" fmla="*/ 0 h 2130729"/>
                  <a:gd name="connsiteX1" fmla="*/ 596658 w 1157289"/>
                  <a:gd name="connsiteY1" fmla="*/ 10943 h 2130729"/>
                  <a:gd name="connsiteX2" fmla="*/ 1157289 w 1157289"/>
                  <a:gd name="connsiteY2" fmla="*/ 1065364 h 2130729"/>
                  <a:gd name="connsiteX3" fmla="*/ 596658 w 1157289"/>
                  <a:gd name="connsiteY3" fmla="*/ 2119785 h 2130729"/>
                  <a:gd name="connsiteX4" fmla="*/ 578645 w 1157289"/>
                  <a:gd name="connsiteY4" fmla="*/ 2130729 h 2130729"/>
                  <a:gd name="connsiteX5" fmla="*/ 560631 w 1157289"/>
                  <a:gd name="connsiteY5" fmla="*/ 2119785 h 2130729"/>
                  <a:gd name="connsiteX6" fmla="*/ 0 w 1157289"/>
                  <a:gd name="connsiteY6" fmla="*/ 1065364 h 2130729"/>
                  <a:gd name="connsiteX7" fmla="*/ 560631 w 1157289"/>
                  <a:gd name="connsiteY7" fmla="*/ 10943 h 2130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57289" h="2130729">
                    <a:moveTo>
                      <a:pt x="578645" y="0"/>
                    </a:moveTo>
                    <a:lnTo>
                      <a:pt x="596658" y="10943"/>
                    </a:lnTo>
                    <a:cubicBezTo>
                      <a:pt x="934903" y="239457"/>
                      <a:pt x="1157289" y="626440"/>
                      <a:pt x="1157289" y="1065364"/>
                    </a:cubicBezTo>
                    <a:cubicBezTo>
                      <a:pt x="1157289" y="1504289"/>
                      <a:pt x="934903" y="1891272"/>
                      <a:pt x="596658" y="2119785"/>
                    </a:cubicBezTo>
                    <a:lnTo>
                      <a:pt x="578645" y="2130729"/>
                    </a:lnTo>
                    <a:lnTo>
                      <a:pt x="560631" y="2119785"/>
                    </a:lnTo>
                    <a:cubicBezTo>
                      <a:pt x="222387" y="1891272"/>
                      <a:pt x="0" y="1504289"/>
                      <a:pt x="0" y="1065364"/>
                    </a:cubicBezTo>
                    <a:cubicBezTo>
                      <a:pt x="0" y="626440"/>
                      <a:pt x="222387" y="239457"/>
                      <a:pt x="560631" y="10943"/>
                    </a:cubicBezTo>
                    <a:close/>
                  </a:path>
                </a:pathLst>
              </a:custGeom>
              <a:solidFill>
                <a:srgbClr val="7AB8BF">
                  <a:alpha val="85000"/>
                </a:srgb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5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7" name="任意多边形: 形状 6"/>
              <p:cNvSpPr/>
              <p:nvPr/>
            </p:nvSpPr>
            <p:spPr>
              <a:xfrm>
                <a:off x="4138016" y="1981806"/>
                <a:ext cx="867967" cy="1598047"/>
              </a:xfrm>
              <a:custGeom>
                <a:avLst/>
                <a:gdLst>
                  <a:gd name="connsiteX0" fmla="*/ 578645 w 1157289"/>
                  <a:gd name="connsiteY0" fmla="*/ 0 h 2130729"/>
                  <a:gd name="connsiteX1" fmla="*/ 596658 w 1157289"/>
                  <a:gd name="connsiteY1" fmla="*/ 10943 h 2130729"/>
                  <a:gd name="connsiteX2" fmla="*/ 1157289 w 1157289"/>
                  <a:gd name="connsiteY2" fmla="*/ 1065364 h 2130729"/>
                  <a:gd name="connsiteX3" fmla="*/ 596658 w 1157289"/>
                  <a:gd name="connsiteY3" fmla="*/ 2119785 h 2130729"/>
                  <a:gd name="connsiteX4" fmla="*/ 578645 w 1157289"/>
                  <a:gd name="connsiteY4" fmla="*/ 2130729 h 2130729"/>
                  <a:gd name="connsiteX5" fmla="*/ 560631 w 1157289"/>
                  <a:gd name="connsiteY5" fmla="*/ 2119785 h 2130729"/>
                  <a:gd name="connsiteX6" fmla="*/ 0 w 1157289"/>
                  <a:gd name="connsiteY6" fmla="*/ 1065364 h 2130729"/>
                  <a:gd name="connsiteX7" fmla="*/ 560631 w 1157289"/>
                  <a:gd name="connsiteY7" fmla="*/ 10943 h 2130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57289" h="2130729">
                    <a:moveTo>
                      <a:pt x="578645" y="0"/>
                    </a:moveTo>
                    <a:lnTo>
                      <a:pt x="596658" y="10943"/>
                    </a:lnTo>
                    <a:cubicBezTo>
                      <a:pt x="934903" y="239457"/>
                      <a:pt x="1157289" y="626440"/>
                      <a:pt x="1157289" y="1065364"/>
                    </a:cubicBezTo>
                    <a:cubicBezTo>
                      <a:pt x="1157289" y="1504289"/>
                      <a:pt x="934903" y="1891272"/>
                      <a:pt x="596658" y="2119785"/>
                    </a:cubicBezTo>
                    <a:lnTo>
                      <a:pt x="578645" y="2130729"/>
                    </a:lnTo>
                    <a:lnTo>
                      <a:pt x="560631" y="2119785"/>
                    </a:lnTo>
                    <a:cubicBezTo>
                      <a:pt x="222387" y="1891272"/>
                      <a:pt x="0" y="1504289"/>
                      <a:pt x="0" y="1065364"/>
                    </a:cubicBezTo>
                    <a:cubicBezTo>
                      <a:pt x="0" y="626440"/>
                      <a:pt x="222387" y="239457"/>
                      <a:pt x="560631" y="1094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8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5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8" name="任意多边形: 形状 7"/>
              <p:cNvSpPr/>
              <p:nvPr/>
            </p:nvSpPr>
            <p:spPr>
              <a:xfrm rot="19202886" flipV="1">
                <a:off x="3626046" y="2166823"/>
                <a:ext cx="867967" cy="1598047"/>
              </a:xfrm>
              <a:custGeom>
                <a:avLst/>
                <a:gdLst>
                  <a:gd name="connsiteX0" fmla="*/ 578645 w 1157289"/>
                  <a:gd name="connsiteY0" fmla="*/ 0 h 2130729"/>
                  <a:gd name="connsiteX1" fmla="*/ 596658 w 1157289"/>
                  <a:gd name="connsiteY1" fmla="*/ 10943 h 2130729"/>
                  <a:gd name="connsiteX2" fmla="*/ 1157289 w 1157289"/>
                  <a:gd name="connsiteY2" fmla="*/ 1065364 h 2130729"/>
                  <a:gd name="connsiteX3" fmla="*/ 596658 w 1157289"/>
                  <a:gd name="connsiteY3" fmla="*/ 2119785 h 2130729"/>
                  <a:gd name="connsiteX4" fmla="*/ 578645 w 1157289"/>
                  <a:gd name="connsiteY4" fmla="*/ 2130729 h 2130729"/>
                  <a:gd name="connsiteX5" fmla="*/ 560631 w 1157289"/>
                  <a:gd name="connsiteY5" fmla="*/ 2119785 h 2130729"/>
                  <a:gd name="connsiteX6" fmla="*/ 0 w 1157289"/>
                  <a:gd name="connsiteY6" fmla="*/ 1065364 h 2130729"/>
                  <a:gd name="connsiteX7" fmla="*/ 560631 w 1157289"/>
                  <a:gd name="connsiteY7" fmla="*/ 10943 h 2130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57289" h="2130729">
                    <a:moveTo>
                      <a:pt x="578645" y="0"/>
                    </a:moveTo>
                    <a:lnTo>
                      <a:pt x="596658" y="10943"/>
                    </a:lnTo>
                    <a:cubicBezTo>
                      <a:pt x="934903" y="239457"/>
                      <a:pt x="1157289" y="626440"/>
                      <a:pt x="1157289" y="1065364"/>
                    </a:cubicBezTo>
                    <a:cubicBezTo>
                      <a:pt x="1157289" y="1504289"/>
                      <a:pt x="934903" y="1891272"/>
                      <a:pt x="596658" y="2119785"/>
                    </a:cubicBezTo>
                    <a:lnTo>
                      <a:pt x="578645" y="2130729"/>
                    </a:lnTo>
                    <a:lnTo>
                      <a:pt x="560631" y="2119785"/>
                    </a:lnTo>
                    <a:cubicBezTo>
                      <a:pt x="222387" y="1891272"/>
                      <a:pt x="0" y="1504289"/>
                      <a:pt x="0" y="1065364"/>
                    </a:cubicBezTo>
                    <a:cubicBezTo>
                      <a:pt x="0" y="626440"/>
                      <a:pt x="222387" y="239457"/>
                      <a:pt x="560631" y="10943"/>
                    </a:cubicBezTo>
                    <a:close/>
                  </a:path>
                </a:pathLst>
              </a:custGeom>
              <a:solidFill>
                <a:srgbClr val="F7443D">
                  <a:alpha val="85000"/>
                </a:srgb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5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9" name="任意多边形: 形状 30"/>
              <p:cNvSpPr/>
              <p:nvPr/>
            </p:nvSpPr>
            <p:spPr bwMode="auto">
              <a:xfrm>
                <a:off x="5169592" y="2464224"/>
                <a:ext cx="340687" cy="342326"/>
              </a:xfrm>
              <a:custGeom>
                <a:avLst/>
                <a:gdLst>
                  <a:gd name="connsiteX0" fmla="*/ 119063 w 330200"/>
                  <a:gd name="connsiteY0" fmla="*/ 203200 h 331788"/>
                  <a:gd name="connsiteX1" fmla="*/ 137172 w 330200"/>
                  <a:gd name="connsiteY1" fmla="*/ 203200 h 331788"/>
                  <a:gd name="connsiteX2" fmla="*/ 153988 w 330200"/>
                  <a:gd name="connsiteY2" fmla="*/ 229508 h 331788"/>
                  <a:gd name="connsiteX3" fmla="*/ 153988 w 330200"/>
                  <a:gd name="connsiteY3" fmla="*/ 249238 h 331788"/>
                  <a:gd name="connsiteX4" fmla="*/ 119063 w 330200"/>
                  <a:gd name="connsiteY4" fmla="*/ 203200 h 331788"/>
                  <a:gd name="connsiteX5" fmla="*/ 176213 w 330200"/>
                  <a:gd name="connsiteY5" fmla="*/ 158750 h 331788"/>
                  <a:gd name="connsiteX6" fmla="*/ 211138 w 330200"/>
                  <a:gd name="connsiteY6" fmla="*/ 203994 h 331788"/>
                  <a:gd name="connsiteX7" fmla="*/ 176213 w 330200"/>
                  <a:gd name="connsiteY7" fmla="*/ 249238 h 331788"/>
                  <a:gd name="connsiteX8" fmla="*/ 176213 w 330200"/>
                  <a:gd name="connsiteY8" fmla="*/ 229848 h 331788"/>
                  <a:gd name="connsiteX9" fmla="*/ 193029 w 330200"/>
                  <a:gd name="connsiteY9" fmla="*/ 203994 h 331788"/>
                  <a:gd name="connsiteX10" fmla="*/ 176213 w 330200"/>
                  <a:gd name="connsiteY10" fmla="*/ 178141 h 331788"/>
                  <a:gd name="connsiteX11" fmla="*/ 176213 w 330200"/>
                  <a:gd name="connsiteY11" fmla="*/ 158750 h 331788"/>
                  <a:gd name="connsiteX12" fmla="*/ 176213 w 330200"/>
                  <a:gd name="connsiteY12" fmla="*/ 82550 h 331788"/>
                  <a:gd name="connsiteX13" fmla="*/ 211138 w 330200"/>
                  <a:gd name="connsiteY13" fmla="*/ 128588 h 331788"/>
                  <a:gd name="connsiteX14" fmla="*/ 193029 w 330200"/>
                  <a:gd name="connsiteY14" fmla="*/ 128588 h 331788"/>
                  <a:gd name="connsiteX15" fmla="*/ 176213 w 330200"/>
                  <a:gd name="connsiteY15" fmla="*/ 102281 h 331788"/>
                  <a:gd name="connsiteX16" fmla="*/ 176213 w 330200"/>
                  <a:gd name="connsiteY16" fmla="*/ 82550 h 331788"/>
                  <a:gd name="connsiteX17" fmla="*/ 153988 w 330200"/>
                  <a:gd name="connsiteY17" fmla="*/ 82550 h 331788"/>
                  <a:gd name="connsiteX18" fmla="*/ 153988 w 330200"/>
                  <a:gd name="connsiteY18" fmla="*/ 101941 h 331788"/>
                  <a:gd name="connsiteX19" fmla="*/ 137172 w 330200"/>
                  <a:gd name="connsiteY19" fmla="*/ 127794 h 331788"/>
                  <a:gd name="connsiteX20" fmla="*/ 153988 w 330200"/>
                  <a:gd name="connsiteY20" fmla="*/ 153648 h 331788"/>
                  <a:gd name="connsiteX21" fmla="*/ 153988 w 330200"/>
                  <a:gd name="connsiteY21" fmla="*/ 173038 h 331788"/>
                  <a:gd name="connsiteX22" fmla="*/ 119063 w 330200"/>
                  <a:gd name="connsiteY22" fmla="*/ 127794 h 331788"/>
                  <a:gd name="connsiteX23" fmla="*/ 153988 w 330200"/>
                  <a:gd name="connsiteY23" fmla="*/ 82550 h 331788"/>
                  <a:gd name="connsiteX24" fmla="*/ 157163 w 330200"/>
                  <a:gd name="connsiteY24" fmla="*/ 76200 h 331788"/>
                  <a:gd name="connsiteX25" fmla="*/ 173038 w 330200"/>
                  <a:gd name="connsiteY25" fmla="*/ 76200 h 331788"/>
                  <a:gd name="connsiteX26" fmla="*/ 173038 w 330200"/>
                  <a:gd name="connsiteY26" fmla="*/ 255588 h 331788"/>
                  <a:gd name="connsiteX27" fmla="*/ 157163 w 330200"/>
                  <a:gd name="connsiteY27" fmla="*/ 255588 h 331788"/>
                  <a:gd name="connsiteX28" fmla="*/ 165101 w 330200"/>
                  <a:gd name="connsiteY28" fmla="*/ 33337 h 331788"/>
                  <a:gd name="connsiteX29" fmla="*/ 33338 w 330200"/>
                  <a:gd name="connsiteY29" fmla="*/ 165894 h 331788"/>
                  <a:gd name="connsiteX30" fmla="*/ 165101 w 330200"/>
                  <a:gd name="connsiteY30" fmla="*/ 298451 h 331788"/>
                  <a:gd name="connsiteX31" fmla="*/ 296864 w 330200"/>
                  <a:gd name="connsiteY31" fmla="*/ 165894 h 331788"/>
                  <a:gd name="connsiteX32" fmla="*/ 165101 w 330200"/>
                  <a:gd name="connsiteY32" fmla="*/ 33337 h 331788"/>
                  <a:gd name="connsiteX33" fmla="*/ 165100 w 330200"/>
                  <a:gd name="connsiteY33" fmla="*/ 30162 h 331788"/>
                  <a:gd name="connsiteX34" fmla="*/ 301625 w 330200"/>
                  <a:gd name="connsiteY34" fmla="*/ 165894 h 331788"/>
                  <a:gd name="connsiteX35" fmla="*/ 165100 w 330200"/>
                  <a:gd name="connsiteY35" fmla="*/ 301626 h 331788"/>
                  <a:gd name="connsiteX36" fmla="*/ 28575 w 330200"/>
                  <a:gd name="connsiteY36" fmla="*/ 165894 h 331788"/>
                  <a:gd name="connsiteX37" fmla="*/ 165100 w 330200"/>
                  <a:gd name="connsiteY37" fmla="*/ 30162 h 331788"/>
                  <a:gd name="connsiteX38" fmla="*/ 165101 w 330200"/>
                  <a:gd name="connsiteY38" fmla="*/ 15875 h 331788"/>
                  <a:gd name="connsiteX39" fmla="*/ 14288 w 330200"/>
                  <a:gd name="connsiteY39" fmla="*/ 165894 h 331788"/>
                  <a:gd name="connsiteX40" fmla="*/ 165101 w 330200"/>
                  <a:gd name="connsiteY40" fmla="*/ 315913 h 331788"/>
                  <a:gd name="connsiteX41" fmla="*/ 315914 w 330200"/>
                  <a:gd name="connsiteY41" fmla="*/ 165894 h 331788"/>
                  <a:gd name="connsiteX42" fmla="*/ 165101 w 330200"/>
                  <a:gd name="connsiteY42" fmla="*/ 15875 h 331788"/>
                  <a:gd name="connsiteX43" fmla="*/ 165100 w 330200"/>
                  <a:gd name="connsiteY43" fmla="*/ 0 h 331788"/>
                  <a:gd name="connsiteX44" fmla="*/ 330200 w 330200"/>
                  <a:gd name="connsiteY44" fmla="*/ 165894 h 331788"/>
                  <a:gd name="connsiteX45" fmla="*/ 165100 w 330200"/>
                  <a:gd name="connsiteY45" fmla="*/ 331788 h 331788"/>
                  <a:gd name="connsiteX46" fmla="*/ 0 w 330200"/>
                  <a:gd name="connsiteY46" fmla="*/ 165894 h 331788"/>
                  <a:gd name="connsiteX47" fmla="*/ 165100 w 330200"/>
                  <a:gd name="connsiteY47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330200" h="331788">
                    <a:moveTo>
                      <a:pt x="119063" y="203200"/>
                    </a:moveTo>
                    <a:cubicBezTo>
                      <a:pt x="119063" y="203200"/>
                      <a:pt x="119063" y="203200"/>
                      <a:pt x="137172" y="203200"/>
                    </a:cubicBezTo>
                    <a:cubicBezTo>
                      <a:pt x="137172" y="215039"/>
                      <a:pt x="143640" y="225562"/>
                      <a:pt x="153988" y="229508"/>
                    </a:cubicBezTo>
                    <a:lnTo>
                      <a:pt x="153988" y="249238"/>
                    </a:lnTo>
                    <a:cubicBezTo>
                      <a:pt x="133292" y="243977"/>
                      <a:pt x="119063" y="225562"/>
                      <a:pt x="119063" y="203200"/>
                    </a:cubicBezTo>
                    <a:close/>
                    <a:moveTo>
                      <a:pt x="176213" y="158750"/>
                    </a:moveTo>
                    <a:cubicBezTo>
                      <a:pt x="196909" y="163921"/>
                      <a:pt x="211138" y="182019"/>
                      <a:pt x="211138" y="203994"/>
                    </a:cubicBezTo>
                    <a:cubicBezTo>
                      <a:pt x="211138" y="225970"/>
                      <a:pt x="196909" y="244068"/>
                      <a:pt x="176213" y="249238"/>
                    </a:cubicBezTo>
                    <a:cubicBezTo>
                      <a:pt x="176213" y="249238"/>
                      <a:pt x="176213" y="249238"/>
                      <a:pt x="176213" y="229848"/>
                    </a:cubicBezTo>
                    <a:cubicBezTo>
                      <a:pt x="186561" y="225970"/>
                      <a:pt x="193029" y="215628"/>
                      <a:pt x="193029" y="203994"/>
                    </a:cubicBezTo>
                    <a:cubicBezTo>
                      <a:pt x="193029" y="192360"/>
                      <a:pt x="186561" y="183311"/>
                      <a:pt x="176213" y="178141"/>
                    </a:cubicBezTo>
                    <a:cubicBezTo>
                      <a:pt x="176213" y="178141"/>
                      <a:pt x="176213" y="178141"/>
                      <a:pt x="176213" y="158750"/>
                    </a:cubicBezTo>
                    <a:close/>
                    <a:moveTo>
                      <a:pt x="176213" y="82550"/>
                    </a:moveTo>
                    <a:cubicBezTo>
                      <a:pt x="196909" y="87812"/>
                      <a:pt x="211138" y="106227"/>
                      <a:pt x="211138" y="128588"/>
                    </a:cubicBezTo>
                    <a:cubicBezTo>
                      <a:pt x="211138" y="128588"/>
                      <a:pt x="211138" y="128588"/>
                      <a:pt x="193029" y="128588"/>
                    </a:cubicBezTo>
                    <a:cubicBezTo>
                      <a:pt x="193029" y="116750"/>
                      <a:pt x="186561" y="106227"/>
                      <a:pt x="176213" y="102281"/>
                    </a:cubicBezTo>
                    <a:cubicBezTo>
                      <a:pt x="176213" y="102281"/>
                      <a:pt x="176213" y="102281"/>
                      <a:pt x="176213" y="82550"/>
                    </a:cubicBezTo>
                    <a:close/>
                    <a:moveTo>
                      <a:pt x="153988" y="82550"/>
                    </a:moveTo>
                    <a:cubicBezTo>
                      <a:pt x="153988" y="82550"/>
                      <a:pt x="153988" y="82550"/>
                      <a:pt x="153988" y="101941"/>
                    </a:cubicBezTo>
                    <a:cubicBezTo>
                      <a:pt x="143640" y="105819"/>
                      <a:pt x="137172" y="116160"/>
                      <a:pt x="137172" y="127794"/>
                    </a:cubicBezTo>
                    <a:cubicBezTo>
                      <a:pt x="137172" y="139428"/>
                      <a:pt x="143640" y="148477"/>
                      <a:pt x="153988" y="153648"/>
                    </a:cubicBezTo>
                    <a:cubicBezTo>
                      <a:pt x="153988" y="153648"/>
                      <a:pt x="153988" y="153648"/>
                      <a:pt x="153988" y="173038"/>
                    </a:cubicBezTo>
                    <a:cubicBezTo>
                      <a:pt x="133292" y="167868"/>
                      <a:pt x="119063" y="149770"/>
                      <a:pt x="119063" y="127794"/>
                    </a:cubicBezTo>
                    <a:cubicBezTo>
                      <a:pt x="119063" y="105819"/>
                      <a:pt x="133292" y="87721"/>
                      <a:pt x="153988" y="82550"/>
                    </a:cubicBezTo>
                    <a:close/>
                    <a:moveTo>
                      <a:pt x="157163" y="76200"/>
                    </a:moveTo>
                    <a:lnTo>
                      <a:pt x="173038" y="76200"/>
                    </a:lnTo>
                    <a:lnTo>
                      <a:pt x="173038" y="255588"/>
                    </a:lnTo>
                    <a:lnTo>
                      <a:pt x="157163" y="255588"/>
                    </a:lnTo>
                    <a:close/>
                    <a:moveTo>
                      <a:pt x="165101" y="33337"/>
                    </a:moveTo>
                    <a:cubicBezTo>
                      <a:pt x="92330" y="33337"/>
                      <a:pt x="33338" y="92685"/>
                      <a:pt x="33338" y="165894"/>
                    </a:cubicBezTo>
                    <a:cubicBezTo>
                      <a:pt x="33338" y="239103"/>
                      <a:pt x="92330" y="298451"/>
                      <a:pt x="165101" y="298451"/>
                    </a:cubicBezTo>
                    <a:cubicBezTo>
                      <a:pt x="237872" y="298451"/>
                      <a:pt x="296864" y="239103"/>
                      <a:pt x="296864" y="165894"/>
                    </a:cubicBezTo>
                    <a:cubicBezTo>
                      <a:pt x="296864" y="92685"/>
                      <a:pt x="237872" y="33337"/>
                      <a:pt x="165101" y="33337"/>
                    </a:cubicBezTo>
                    <a:close/>
                    <a:moveTo>
                      <a:pt x="165100" y="30162"/>
                    </a:moveTo>
                    <a:cubicBezTo>
                      <a:pt x="240501" y="30162"/>
                      <a:pt x="301625" y="90931"/>
                      <a:pt x="301625" y="165894"/>
                    </a:cubicBezTo>
                    <a:cubicBezTo>
                      <a:pt x="301625" y="240857"/>
                      <a:pt x="240501" y="301626"/>
                      <a:pt x="165100" y="301626"/>
                    </a:cubicBezTo>
                    <a:cubicBezTo>
                      <a:pt x="89699" y="301626"/>
                      <a:pt x="28575" y="240857"/>
                      <a:pt x="28575" y="165894"/>
                    </a:cubicBezTo>
                    <a:cubicBezTo>
                      <a:pt x="28575" y="90931"/>
                      <a:pt x="89699" y="30162"/>
                      <a:pt x="165100" y="30162"/>
                    </a:cubicBezTo>
                    <a:close/>
                    <a:moveTo>
                      <a:pt x="165101" y="15875"/>
                    </a:moveTo>
                    <a:cubicBezTo>
                      <a:pt x="81809" y="15875"/>
                      <a:pt x="14288" y="83041"/>
                      <a:pt x="14288" y="165894"/>
                    </a:cubicBezTo>
                    <a:cubicBezTo>
                      <a:pt x="14288" y="248747"/>
                      <a:pt x="81809" y="315913"/>
                      <a:pt x="165101" y="315913"/>
                    </a:cubicBezTo>
                    <a:cubicBezTo>
                      <a:pt x="248393" y="315913"/>
                      <a:pt x="315914" y="248747"/>
                      <a:pt x="315914" y="165894"/>
                    </a:cubicBezTo>
                    <a:cubicBezTo>
                      <a:pt x="315914" y="83041"/>
                      <a:pt x="248393" y="15875"/>
                      <a:pt x="165101" y="15875"/>
                    </a:cubicBezTo>
                    <a:close/>
                    <a:moveTo>
                      <a:pt x="165100" y="0"/>
                    </a:moveTo>
                    <a:cubicBezTo>
                      <a:pt x="256282" y="0"/>
                      <a:pt x="330200" y="74273"/>
                      <a:pt x="330200" y="165894"/>
                    </a:cubicBezTo>
                    <a:cubicBezTo>
                      <a:pt x="330200" y="257515"/>
                      <a:pt x="256282" y="331788"/>
                      <a:pt x="165100" y="331788"/>
                    </a:cubicBezTo>
                    <a:cubicBezTo>
                      <a:pt x="73918" y="331788"/>
                      <a:pt x="0" y="257515"/>
                      <a:pt x="0" y="165894"/>
                    </a:cubicBezTo>
                    <a:cubicBezTo>
                      <a:pt x="0" y="74273"/>
                      <a:pt x="73918" y="0"/>
                      <a:pt x="1651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865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0" name="任意多边形: 形状 14"/>
              <p:cNvSpPr>
                <a:spLocks noChangeAspect="1"/>
              </p:cNvSpPr>
              <p:nvPr/>
            </p:nvSpPr>
            <p:spPr bwMode="auto">
              <a:xfrm>
                <a:off x="3648389" y="2505119"/>
                <a:ext cx="369924" cy="312612"/>
              </a:xfrm>
              <a:custGeom>
                <a:avLst/>
                <a:gdLst>
                  <a:gd name="connsiteX0" fmla="*/ 46038 w 338138"/>
                  <a:gd name="connsiteY0" fmla="*/ 261938 h 285751"/>
                  <a:gd name="connsiteX1" fmla="*/ 38100 w 338138"/>
                  <a:gd name="connsiteY1" fmla="*/ 270670 h 285751"/>
                  <a:gd name="connsiteX2" fmla="*/ 46038 w 338138"/>
                  <a:gd name="connsiteY2" fmla="*/ 279402 h 285751"/>
                  <a:gd name="connsiteX3" fmla="*/ 53976 w 338138"/>
                  <a:gd name="connsiteY3" fmla="*/ 270670 h 285751"/>
                  <a:gd name="connsiteX4" fmla="*/ 46038 w 338138"/>
                  <a:gd name="connsiteY4" fmla="*/ 261938 h 285751"/>
                  <a:gd name="connsiteX5" fmla="*/ 288131 w 338138"/>
                  <a:gd name="connsiteY5" fmla="*/ 184150 h 285751"/>
                  <a:gd name="connsiteX6" fmla="*/ 277812 w 338138"/>
                  <a:gd name="connsiteY6" fmla="*/ 194469 h 285751"/>
                  <a:gd name="connsiteX7" fmla="*/ 288131 w 338138"/>
                  <a:gd name="connsiteY7" fmla="*/ 204788 h 285751"/>
                  <a:gd name="connsiteX8" fmla="*/ 298450 w 338138"/>
                  <a:gd name="connsiteY8" fmla="*/ 194469 h 285751"/>
                  <a:gd name="connsiteX9" fmla="*/ 288131 w 338138"/>
                  <a:gd name="connsiteY9" fmla="*/ 184150 h 285751"/>
                  <a:gd name="connsiteX10" fmla="*/ 19050 w 338138"/>
                  <a:gd name="connsiteY10" fmla="*/ 165100 h 285751"/>
                  <a:gd name="connsiteX11" fmla="*/ 19050 w 338138"/>
                  <a:gd name="connsiteY11" fmla="*/ 242888 h 285751"/>
                  <a:gd name="connsiteX12" fmla="*/ 73025 w 338138"/>
                  <a:gd name="connsiteY12" fmla="*/ 242888 h 285751"/>
                  <a:gd name="connsiteX13" fmla="*/ 73025 w 338138"/>
                  <a:gd name="connsiteY13" fmla="*/ 165100 h 285751"/>
                  <a:gd name="connsiteX14" fmla="*/ 12010 w 338138"/>
                  <a:gd name="connsiteY14" fmla="*/ 141288 h 285751"/>
                  <a:gd name="connsiteX15" fmla="*/ 81400 w 338138"/>
                  <a:gd name="connsiteY15" fmla="*/ 141288 h 285751"/>
                  <a:gd name="connsiteX16" fmla="*/ 92075 w 338138"/>
                  <a:gd name="connsiteY16" fmla="*/ 153107 h 285751"/>
                  <a:gd name="connsiteX17" fmla="*/ 92075 w 338138"/>
                  <a:gd name="connsiteY17" fmla="*/ 273932 h 285751"/>
                  <a:gd name="connsiteX18" fmla="*/ 81400 w 338138"/>
                  <a:gd name="connsiteY18" fmla="*/ 285751 h 285751"/>
                  <a:gd name="connsiteX19" fmla="*/ 12010 w 338138"/>
                  <a:gd name="connsiteY19" fmla="*/ 285751 h 285751"/>
                  <a:gd name="connsiteX20" fmla="*/ 0 w 338138"/>
                  <a:gd name="connsiteY20" fmla="*/ 273932 h 285751"/>
                  <a:gd name="connsiteX21" fmla="*/ 0 w 338138"/>
                  <a:gd name="connsiteY21" fmla="*/ 153107 h 285751"/>
                  <a:gd name="connsiteX22" fmla="*/ 12010 w 338138"/>
                  <a:gd name="connsiteY22" fmla="*/ 141288 h 285751"/>
                  <a:gd name="connsiteX23" fmla="*/ 55002 w 338138"/>
                  <a:gd name="connsiteY23" fmla="*/ 82550 h 285751"/>
                  <a:gd name="connsiteX24" fmla="*/ 175185 w 338138"/>
                  <a:gd name="connsiteY24" fmla="*/ 82550 h 285751"/>
                  <a:gd name="connsiteX25" fmla="*/ 193675 w 338138"/>
                  <a:gd name="connsiteY25" fmla="*/ 99703 h 285751"/>
                  <a:gd name="connsiteX26" fmla="*/ 193675 w 338138"/>
                  <a:gd name="connsiteY26" fmla="*/ 268597 h 285751"/>
                  <a:gd name="connsiteX27" fmla="*/ 175185 w 338138"/>
                  <a:gd name="connsiteY27" fmla="*/ 285750 h 285751"/>
                  <a:gd name="connsiteX28" fmla="*/ 107830 w 338138"/>
                  <a:gd name="connsiteY28" fmla="*/ 285750 h 285751"/>
                  <a:gd name="connsiteX29" fmla="*/ 109151 w 338138"/>
                  <a:gd name="connsiteY29" fmla="*/ 276514 h 285751"/>
                  <a:gd name="connsiteX30" fmla="*/ 109151 w 338138"/>
                  <a:gd name="connsiteY30" fmla="*/ 273875 h 285751"/>
                  <a:gd name="connsiteX31" fmla="*/ 115754 w 338138"/>
                  <a:gd name="connsiteY31" fmla="*/ 275194 h 285751"/>
                  <a:gd name="connsiteX32" fmla="*/ 124999 w 338138"/>
                  <a:gd name="connsiteY32" fmla="*/ 264639 h 285751"/>
                  <a:gd name="connsiteX33" fmla="*/ 115754 w 338138"/>
                  <a:gd name="connsiteY33" fmla="*/ 254083 h 285751"/>
                  <a:gd name="connsiteX34" fmla="*/ 109151 w 338138"/>
                  <a:gd name="connsiteY34" fmla="*/ 256722 h 285751"/>
                  <a:gd name="connsiteX35" fmla="*/ 109151 w 338138"/>
                  <a:gd name="connsiteY35" fmla="*/ 235610 h 285751"/>
                  <a:gd name="connsiteX36" fmla="*/ 168582 w 338138"/>
                  <a:gd name="connsiteY36" fmla="*/ 235610 h 285751"/>
                  <a:gd name="connsiteX37" fmla="*/ 168582 w 338138"/>
                  <a:gd name="connsiteY37" fmla="*/ 110259 h 285751"/>
                  <a:gd name="connsiteX38" fmla="*/ 61606 w 338138"/>
                  <a:gd name="connsiteY38" fmla="*/ 110259 h 285751"/>
                  <a:gd name="connsiteX39" fmla="*/ 61606 w 338138"/>
                  <a:gd name="connsiteY39" fmla="*/ 126093 h 285751"/>
                  <a:gd name="connsiteX40" fmla="*/ 36512 w 338138"/>
                  <a:gd name="connsiteY40" fmla="*/ 126093 h 285751"/>
                  <a:gd name="connsiteX41" fmla="*/ 36512 w 338138"/>
                  <a:gd name="connsiteY41" fmla="*/ 99703 h 285751"/>
                  <a:gd name="connsiteX42" fmla="*/ 55002 w 338138"/>
                  <a:gd name="connsiteY42" fmla="*/ 82550 h 285751"/>
                  <a:gd name="connsiteX43" fmla="*/ 102729 w 338138"/>
                  <a:gd name="connsiteY43" fmla="*/ 0 h 285751"/>
                  <a:gd name="connsiteX44" fmla="*/ 305260 w 338138"/>
                  <a:gd name="connsiteY44" fmla="*/ 0 h 285751"/>
                  <a:gd name="connsiteX45" fmla="*/ 338138 w 338138"/>
                  <a:gd name="connsiteY45" fmla="*/ 34237 h 285751"/>
                  <a:gd name="connsiteX46" fmla="*/ 338138 w 338138"/>
                  <a:gd name="connsiteY46" fmla="*/ 188306 h 285751"/>
                  <a:gd name="connsiteX47" fmla="*/ 305260 w 338138"/>
                  <a:gd name="connsiteY47" fmla="*/ 221226 h 285751"/>
                  <a:gd name="connsiteX48" fmla="*/ 234242 w 338138"/>
                  <a:gd name="connsiteY48" fmla="*/ 221226 h 285751"/>
                  <a:gd name="connsiteX49" fmla="*/ 234242 w 338138"/>
                  <a:gd name="connsiteY49" fmla="*/ 243612 h 285751"/>
                  <a:gd name="connsiteX50" fmla="*/ 265806 w 338138"/>
                  <a:gd name="connsiteY50" fmla="*/ 243612 h 285751"/>
                  <a:gd name="connsiteX51" fmla="*/ 277642 w 338138"/>
                  <a:gd name="connsiteY51" fmla="*/ 256780 h 285751"/>
                  <a:gd name="connsiteX52" fmla="*/ 277642 w 338138"/>
                  <a:gd name="connsiteY52" fmla="*/ 272582 h 285751"/>
                  <a:gd name="connsiteX53" fmla="*/ 265806 w 338138"/>
                  <a:gd name="connsiteY53" fmla="*/ 285750 h 285751"/>
                  <a:gd name="connsiteX54" fmla="*/ 205309 w 338138"/>
                  <a:gd name="connsiteY54" fmla="*/ 285750 h 285751"/>
                  <a:gd name="connsiteX55" fmla="*/ 210570 w 338138"/>
                  <a:gd name="connsiteY55" fmla="*/ 269948 h 285751"/>
                  <a:gd name="connsiteX56" fmla="*/ 210570 w 338138"/>
                  <a:gd name="connsiteY56" fmla="*/ 213325 h 285751"/>
                  <a:gd name="connsiteX57" fmla="*/ 210570 w 338138"/>
                  <a:gd name="connsiteY57" fmla="*/ 172504 h 285751"/>
                  <a:gd name="connsiteX58" fmla="*/ 296054 w 338138"/>
                  <a:gd name="connsiteY58" fmla="*/ 172504 h 285751"/>
                  <a:gd name="connsiteX59" fmla="*/ 309205 w 338138"/>
                  <a:gd name="connsiteY59" fmla="*/ 159335 h 285751"/>
                  <a:gd name="connsiteX60" fmla="*/ 309205 w 338138"/>
                  <a:gd name="connsiteY60" fmla="*/ 39504 h 285751"/>
                  <a:gd name="connsiteX61" fmla="*/ 296054 w 338138"/>
                  <a:gd name="connsiteY61" fmla="*/ 27653 h 285751"/>
                  <a:gd name="connsiteX62" fmla="*/ 110620 w 338138"/>
                  <a:gd name="connsiteY62" fmla="*/ 27653 h 285751"/>
                  <a:gd name="connsiteX63" fmla="*/ 98783 w 338138"/>
                  <a:gd name="connsiteY63" fmla="*/ 39504 h 285751"/>
                  <a:gd name="connsiteX64" fmla="*/ 98783 w 338138"/>
                  <a:gd name="connsiteY64" fmla="*/ 65841 h 285751"/>
                  <a:gd name="connsiteX65" fmla="*/ 69850 w 338138"/>
                  <a:gd name="connsiteY65" fmla="*/ 65841 h 285751"/>
                  <a:gd name="connsiteX66" fmla="*/ 69850 w 338138"/>
                  <a:gd name="connsiteY66" fmla="*/ 34237 h 285751"/>
                  <a:gd name="connsiteX67" fmla="*/ 102729 w 338138"/>
                  <a:gd name="connsiteY67" fmla="*/ 0 h 28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38138" h="285751">
                    <a:moveTo>
                      <a:pt x="46038" y="261938"/>
                    </a:moveTo>
                    <a:cubicBezTo>
                      <a:pt x="41654" y="261938"/>
                      <a:pt x="38100" y="265847"/>
                      <a:pt x="38100" y="270670"/>
                    </a:cubicBezTo>
                    <a:cubicBezTo>
                      <a:pt x="38100" y="275493"/>
                      <a:pt x="41654" y="279402"/>
                      <a:pt x="46038" y="279402"/>
                    </a:cubicBezTo>
                    <a:cubicBezTo>
                      <a:pt x="50422" y="279402"/>
                      <a:pt x="53976" y="275493"/>
                      <a:pt x="53976" y="270670"/>
                    </a:cubicBezTo>
                    <a:cubicBezTo>
                      <a:pt x="53976" y="265847"/>
                      <a:pt x="50422" y="261938"/>
                      <a:pt x="46038" y="261938"/>
                    </a:cubicBezTo>
                    <a:close/>
                    <a:moveTo>
                      <a:pt x="288131" y="184150"/>
                    </a:moveTo>
                    <a:cubicBezTo>
                      <a:pt x="282432" y="184150"/>
                      <a:pt x="277812" y="188770"/>
                      <a:pt x="277812" y="194469"/>
                    </a:cubicBezTo>
                    <a:cubicBezTo>
                      <a:pt x="277812" y="200168"/>
                      <a:pt x="282432" y="204788"/>
                      <a:pt x="288131" y="204788"/>
                    </a:cubicBezTo>
                    <a:cubicBezTo>
                      <a:pt x="293830" y="204788"/>
                      <a:pt x="298450" y="200168"/>
                      <a:pt x="298450" y="194469"/>
                    </a:cubicBezTo>
                    <a:cubicBezTo>
                      <a:pt x="298450" y="188770"/>
                      <a:pt x="293830" y="184150"/>
                      <a:pt x="288131" y="184150"/>
                    </a:cubicBezTo>
                    <a:close/>
                    <a:moveTo>
                      <a:pt x="19050" y="165100"/>
                    </a:moveTo>
                    <a:lnTo>
                      <a:pt x="19050" y="242888"/>
                    </a:lnTo>
                    <a:lnTo>
                      <a:pt x="73025" y="242888"/>
                    </a:lnTo>
                    <a:lnTo>
                      <a:pt x="73025" y="165100"/>
                    </a:lnTo>
                    <a:close/>
                    <a:moveTo>
                      <a:pt x="12010" y="141288"/>
                    </a:moveTo>
                    <a:cubicBezTo>
                      <a:pt x="12010" y="141288"/>
                      <a:pt x="12010" y="141288"/>
                      <a:pt x="81400" y="141288"/>
                    </a:cubicBezTo>
                    <a:cubicBezTo>
                      <a:pt x="86738" y="141288"/>
                      <a:pt x="92075" y="146541"/>
                      <a:pt x="92075" y="153107"/>
                    </a:cubicBezTo>
                    <a:cubicBezTo>
                      <a:pt x="92075" y="153107"/>
                      <a:pt x="92075" y="153107"/>
                      <a:pt x="92075" y="273932"/>
                    </a:cubicBezTo>
                    <a:cubicBezTo>
                      <a:pt x="92075" y="280498"/>
                      <a:pt x="86738" y="285751"/>
                      <a:pt x="81400" y="285751"/>
                    </a:cubicBezTo>
                    <a:cubicBezTo>
                      <a:pt x="81400" y="285751"/>
                      <a:pt x="81400" y="285751"/>
                      <a:pt x="12010" y="285751"/>
                    </a:cubicBezTo>
                    <a:cubicBezTo>
                      <a:pt x="5337" y="285751"/>
                      <a:pt x="0" y="280498"/>
                      <a:pt x="0" y="273932"/>
                    </a:cubicBezTo>
                    <a:cubicBezTo>
                      <a:pt x="0" y="273932"/>
                      <a:pt x="0" y="273932"/>
                      <a:pt x="0" y="153107"/>
                    </a:cubicBezTo>
                    <a:cubicBezTo>
                      <a:pt x="0" y="146541"/>
                      <a:pt x="5337" y="141288"/>
                      <a:pt x="12010" y="141288"/>
                    </a:cubicBezTo>
                    <a:close/>
                    <a:moveTo>
                      <a:pt x="55002" y="82550"/>
                    </a:moveTo>
                    <a:cubicBezTo>
                      <a:pt x="55002" y="82550"/>
                      <a:pt x="55002" y="82550"/>
                      <a:pt x="175185" y="82550"/>
                    </a:cubicBezTo>
                    <a:cubicBezTo>
                      <a:pt x="185751" y="82550"/>
                      <a:pt x="193675" y="90467"/>
                      <a:pt x="193675" y="99703"/>
                    </a:cubicBezTo>
                    <a:cubicBezTo>
                      <a:pt x="193675" y="99703"/>
                      <a:pt x="193675" y="99703"/>
                      <a:pt x="193675" y="268597"/>
                    </a:cubicBezTo>
                    <a:cubicBezTo>
                      <a:pt x="193675" y="277833"/>
                      <a:pt x="185751" y="285750"/>
                      <a:pt x="175185" y="285750"/>
                    </a:cubicBezTo>
                    <a:cubicBezTo>
                      <a:pt x="175185" y="285750"/>
                      <a:pt x="175185" y="285750"/>
                      <a:pt x="107830" y="285750"/>
                    </a:cubicBezTo>
                    <a:cubicBezTo>
                      <a:pt x="109151" y="283111"/>
                      <a:pt x="109151" y="280472"/>
                      <a:pt x="109151" y="276514"/>
                    </a:cubicBezTo>
                    <a:cubicBezTo>
                      <a:pt x="109151" y="276514"/>
                      <a:pt x="109151" y="276514"/>
                      <a:pt x="109151" y="273875"/>
                    </a:cubicBezTo>
                    <a:cubicBezTo>
                      <a:pt x="110471" y="273875"/>
                      <a:pt x="113113" y="275194"/>
                      <a:pt x="115754" y="275194"/>
                    </a:cubicBezTo>
                    <a:cubicBezTo>
                      <a:pt x="121037" y="275194"/>
                      <a:pt x="124999" y="271236"/>
                      <a:pt x="124999" y="264639"/>
                    </a:cubicBezTo>
                    <a:cubicBezTo>
                      <a:pt x="124999" y="259361"/>
                      <a:pt x="121037" y="254083"/>
                      <a:pt x="115754" y="254083"/>
                    </a:cubicBezTo>
                    <a:cubicBezTo>
                      <a:pt x="113113" y="254083"/>
                      <a:pt x="110471" y="255402"/>
                      <a:pt x="109151" y="256722"/>
                    </a:cubicBezTo>
                    <a:cubicBezTo>
                      <a:pt x="109151" y="256722"/>
                      <a:pt x="109151" y="256722"/>
                      <a:pt x="109151" y="235610"/>
                    </a:cubicBezTo>
                    <a:cubicBezTo>
                      <a:pt x="109151" y="235610"/>
                      <a:pt x="109151" y="235610"/>
                      <a:pt x="168582" y="235610"/>
                    </a:cubicBezTo>
                    <a:cubicBezTo>
                      <a:pt x="168582" y="235610"/>
                      <a:pt x="168582" y="235610"/>
                      <a:pt x="168582" y="110259"/>
                    </a:cubicBezTo>
                    <a:cubicBezTo>
                      <a:pt x="168582" y="110259"/>
                      <a:pt x="168582" y="110259"/>
                      <a:pt x="61606" y="110259"/>
                    </a:cubicBezTo>
                    <a:cubicBezTo>
                      <a:pt x="61606" y="110259"/>
                      <a:pt x="61606" y="110259"/>
                      <a:pt x="61606" y="126093"/>
                    </a:cubicBezTo>
                    <a:cubicBezTo>
                      <a:pt x="61606" y="126093"/>
                      <a:pt x="61606" y="126093"/>
                      <a:pt x="36512" y="126093"/>
                    </a:cubicBezTo>
                    <a:cubicBezTo>
                      <a:pt x="36512" y="126093"/>
                      <a:pt x="36512" y="126093"/>
                      <a:pt x="36512" y="99703"/>
                    </a:cubicBezTo>
                    <a:cubicBezTo>
                      <a:pt x="36512" y="90467"/>
                      <a:pt x="45757" y="82550"/>
                      <a:pt x="55002" y="82550"/>
                    </a:cubicBezTo>
                    <a:close/>
                    <a:moveTo>
                      <a:pt x="102729" y="0"/>
                    </a:moveTo>
                    <a:cubicBezTo>
                      <a:pt x="102729" y="0"/>
                      <a:pt x="102729" y="0"/>
                      <a:pt x="305260" y="0"/>
                    </a:cubicBezTo>
                    <a:cubicBezTo>
                      <a:pt x="323672" y="0"/>
                      <a:pt x="338138" y="15802"/>
                      <a:pt x="338138" y="34237"/>
                    </a:cubicBezTo>
                    <a:cubicBezTo>
                      <a:pt x="338138" y="34237"/>
                      <a:pt x="338138" y="34237"/>
                      <a:pt x="338138" y="188306"/>
                    </a:cubicBezTo>
                    <a:cubicBezTo>
                      <a:pt x="338138" y="206741"/>
                      <a:pt x="323672" y="221226"/>
                      <a:pt x="305260" y="221226"/>
                    </a:cubicBezTo>
                    <a:cubicBezTo>
                      <a:pt x="305260" y="221226"/>
                      <a:pt x="305260" y="221226"/>
                      <a:pt x="234242" y="221226"/>
                    </a:cubicBezTo>
                    <a:cubicBezTo>
                      <a:pt x="234242" y="221226"/>
                      <a:pt x="234242" y="221226"/>
                      <a:pt x="234242" y="243612"/>
                    </a:cubicBezTo>
                    <a:cubicBezTo>
                      <a:pt x="234242" y="243612"/>
                      <a:pt x="234242" y="243612"/>
                      <a:pt x="265806" y="243612"/>
                    </a:cubicBezTo>
                    <a:cubicBezTo>
                      <a:pt x="272381" y="243612"/>
                      <a:pt x="277642" y="250196"/>
                      <a:pt x="277642" y="256780"/>
                    </a:cubicBezTo>
                    <a:cubicBezTo>
                      <a:pt x="277642" y="256780"/>
                      <a:pt x="277642" y="256780"/>
                      <a:pt x="277642" y="272582"/>
                    </a:cubicBezTo>
                    <a:cubicBezTo>
                      <a:pt x="277642" y="280483"/>
                      <a:pt x="272381" y="285750"/>
                      <a:pt x="265806" y="285750"/>
                    </a:cubicBezTo>
                    <a:cubicBezTo>
                      <a:pt x="265806" y="285750"/>
                      <a:pt x="265806" y="285750"/>
                      <a:pt x="205309" y="285750"/>
                    </a:cubicBezTo>
                    <a:cubicBezTo>
                      <a:pt x="207940" y="280483"/>
                      <a:pt x="209255" y="275216"/>
                      <a:pt x="210570" y="269948"/>
                    </a:cubicBezTo>
                    <a:cubicBezTo>
                      <a:pt x="210570" y="268632"/>
                      <a:pt x="210570" y="213325"/>
                      <a:pt x="210570" y="213325"/>
                    </a:cubicBezTo>
                    <a:cubicBezTo>
                      <a:pt x="210570" y="213325"/>
                      <a:pt x="210570" y="213325"/>
                      <a:pt x="210570" y="172504"/>
                    </a:cubicBezTo>
                    <a:cubicBezTo>
                      <a:pt x="210570" y="172504"/>
                      <a:pt x="210570" y="172504"/>
                      <a:pt x="296054" y="172504"/>
                    </a:cubicBezTo>
                    <a:cubicBezTo>
                      <a:pt x="303945" y="172504"/>
                      <a:pt x="309205" y="165920"/>
                      <a:pt x="309205" y="159335"/>
                    </a:cubicBezTo>
                    <a:cubicBezTo>
                      <a:pt x="309205" y="159335"/>
                      <a:pt x="309205" y="159335"/>
                      <a:pt x="309205" y="39504"/>
                    </a:cubicBezTo>
                    <a:cubicBezTo>
                      <a:pt x="309205" y="32920"/>
                      <a:pt x="303945" y="27653"/>
                      <a:pt x="296054" y="27653"/>
                    </a:cubicBezTo>
                    <a:cubicBezTo>
                      <a:pt x="296054" y="27653"/>
                      <a:pt x="296054" y="27653"/>
                      <a:pt x="110620" y="27653"/>
                    </a:cubicBezTo>
                    <a:cubicBezTo>
                      <a:pt x="104044" y="27653"/>
                      <a:pt x="98783" y="32920"/>
                      <a:pt x="98783" y="39504"/>
                    </a:cubicBezTo>
                    <a:cubicBezTo>
                      <a:pt x="98783" y="39504"/>
                      <a:pt x="98783" y="39504"/>
                      <a:pt x="98783" y="65841"/>
                    </a:cubicBezTo>
                    <a:cubicBezTo>
                      <a:pt x="98783" y="65841"/>
                      <a:pt x="98783" y="65841"/>
                      <a:pt x="69850" y="65841"/>
                    </a:cubicBezTo>
                    <a:cubicBezTo>
                      <a:pt x="69850" y="65841"/>
                      <a:pt x="69850" y="65841"/>
                      <a:pt x="69850" y="34237"/>
                    </a:cubicBezTo>
                    <a:cubicBezTo>
                      <a:pt x="69850" y="15802"/>
                      <a:pt x="84317" y="0"/>
                      <a:pt x="1027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65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1" name="任意多边形: 形状 33"/>
              <p:cNvSpPr/>
              <p:nvPr/>
            </p:nvSpPr>
            <p:spPr bwMode="auto">
              <a:xfrm>
                <a:off x="3210177" y="3160419"/>
                <a:ext cx="318050" cy="318050"/>
              </a:xfrm>
              <a:custGeom>
                <a:avLst/>
                <a:gdLst>
                  <a:gd name="connsiteX0" fmla="*/ 102452 w 338138"/>
                  <a:gd name="connsiteY0" fmla="*/ 116974 h 338138"/>
                  <a:gd name="connsiteX1" fmla="*/ 158700 w 338138"/>
                  <a:gd name="connsiteY1" fmla="*/ 150395 h 338138"/>
                  <a:gd name="connsiteX2" fmla="*/ 169165 w 338138"/>
                  <a:gd name="connsiteY2" fmla="*/ 147721 h 338138"/>
                  <a:gd name="connsiteX3" fmla="*/ 183554 w 338138"/>
                  <a:gd name="connsiteY3" fmla="*/ 154406 h 338138"/>
                  <a:gd name="connsiteX4" fmla="*/ 238495 w 338138"/>
                  <a:gd name="connsiteY4" fmla="*/ 122321 h 338138"/>
                  <a:gd name="connsiteX5" fmla="*/ 246343 w 338138"/>
                  <a:gd name="connsiteY5" fmla="*/ 123658 h 338138"/>
                  <a:gd name="connsiteX6" fmla="*/ 243727 w 338138"/>
                  <a:gd name="connsiteY6" fmla="*/ 130342 h 338138"/>
                  <a:gd name="connsiteX7" fmla="*/ 188787 w 338138"/>
                  <a:gd name="connsiteY7" fmla="*/ 163763 h 338138"/>
                  <a:gd name="connsiteX8" fmla="*/ 190095 w 338138"/>
                  <a:gd name="connsiteY8" fmla="*/ 169111 h 338138"/>
                  <a:gd name="connsiteX9" fmla="*/ 169165 w 338138"/>
                  <a:gd name="connsiteY9" fmla="*/ 190500 h 338138"/>
                  <a:gd name="connsiteX10" fmla="*/ 148235 w 338138"/>
                  <a:gd name="connsiteY10" fmla="*/ 169111 h 338138"/>
                  <a:gd name="connsiteX11" fmla="*/ 91987 w 338138"/>
                  <a:gd name="connsiteY11" fmla="*/ 135690 h 338138"/>
                  <a:gd name="connsiteX12" fmla="*/ 88063 w 338138"/>
                  <a:gd name="connsiteY12" fmla="*/ 120984 h 338138"/>
                  <a:gd name="connsiteX13" fmla="*/ 102452 w 338138"/>
                  <a:gd name="connsiteY13" fmla="*/ 116974 h 338138"/>
                  <a:gd name="connsiteX14" fmla="*/ 159317 w 338138"/>
                  <a:gd name="connsiteY14" fmla="*/ 22225 h 338138"/>
                  <a:gd name="connsiteX15" fmla="*/ 22225 w 338138"/>
                  <a:gd name="connsiteY15" fmla="*/ 158580 h 338138"/>
                  <a:gd name="connsiteX16" fmla="*/ 43316 w 338138"/>
                  <a:gd name="connsiteY16" fmla="*/ 158580 h 338138"/>
                  <a:gd name="connsiteX17" fmla="*/ 43316 w 338138"/>
                  <a:gd name="connsiteY17" fmla="*/ 179558 h 338138"/>
                  <a:gd name="connsiteX18" fmla="*/ 22225 w 338138"/>
                  <a:gd name="connsiteY18" fmla="*/ 179558 h 338138"/>
                  <a:gd name="connsiteX19" fmla="*/ 159317 w 338138"/>
                  <a:gd name="connsiteY19" fmla="*/ 315913 h 338138"/>
                  <a:gd name="connsiteX20" fmla="*/ 159317 w 338138"/>
                  <a:gd name="connsiteY20" fmla="*/ 294936 h 338138"/>
                  <a:gd name="connsiteX21" fmla="*/ 180408 w 338138"/>
                  <a:gd name="connsiteY21" fmla="*/ 294936 h 338138"/>
                  <a:gd name="connsiteX22" fmla="*/ 180408 w 338138"/>
                  <a:gd name="connsiteY22" fmla="*/ 315913 h 338138"/>
                  <a:gd name="connsiteX23" fmla="*/ 317500 w 338138"/>
                  <a:gd name="connsiteY23" fmla="*/ 179558 h 338138"/>
                  <a:gd name="connsiteX24" fmla="*/ 296409 w 338138"/>
                  <a:gd name="connsiteY24" fmla="*/ 179558 h 338138"/>
                  <a:gd name="connsiteX25" fmla="*/ 296409 w 338138"/>
                  <a:gd name="connsiteY25" fmla="*/ 158580 h 338138"/>
                  <a:gd name="connsiteX26" fmla="*/ 317500 w 338138"/>
                  <a:gd name="connsiteY26" fmla="*/ 158580 h 338138"/>
                  <a:gd name="connsiteX27" fmla="*/ 180408 w 338138"/>
                  <a:gd name="connsiteY27" fmla="*/ 22225 h 338138"/>
                  <a:gd name="connsiteX28" fmla="*/ 180408 w 338138"/>
                  <a:gd name="connsiteY28" fmla="*/ 43202 h 338138"/>
                  <a:gd name="connsiteX29" fmla="*/ 159317 w 338138"/>
                  <a:gd name="connsiteY29" fmla="*/ 43202 h 338138"/>
                  <a:gd name="connsiteX30" fmla="*/ 159317 w 338138"/>
                  <a:gd name="connsiteY30" fmla="*/ 22225 h 338138"/>
                  <a:gd name="connsiteX31" fmla="*/ 169069 w 338138"/>
                  <a:gd name="connsiteY31" fmla="*/ 0 h 338138"/>
                  <a:gd name="connsiteX32" fmla="*/ 338138 w 338138"/>
                  <a:gd name="connsiteY32" fmla="*/ 169069 h 338138"/>
                  <a:gd name="connsiteX33" fmla="*/ 169069 w 338138"/>
                  <a:gd name="connsiteY33" fmla="*/ 338138 h 338138"/>
                  <a:gd name="connsiteX34" fmla="*/ 0 w 338138"/>
                  <a:gd name="connsiteY34" fmla="*/ 169069 h 338138"/>
                  <a:gd name="connsiteX35" fmla="*/ 169069 w 338138"/>
                  <a:gd name="connsiteY35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38138" h="338138">
                    <a:moveTo>
                      <a:pt x="102452" y="116974"/>
                    </a:moveTo>
                    <a:cubicBezTo>
                      <a:pt x="158700" y="150395"/>
                      <a:pt x="158700" y="150395"/>
                      <a:pt x="158700" y="150395"/>
                    </a:cubicBezTo>
                    <a:cubicBezTo>
                      <a:pt x="162624" y="149058"/>
                      <a:pt x="165241" y="147721"/>
                      <a:pt x="169165" y="147721"/>
                    </a:cubicBezTo>
                    <a:cubicBezTo>
                      <a:pt x="174397" y="147721"/>
                      <a:pt x="179630" y="150395"/>
                      <a:pt x="183554" y="154406"/>
                    </a:cubicBezTo>
                    <a:cubicBezTo>
                      <a:pt x="238495" y="122321"/>
                      <a:pt x="238495" y="122321"/>
                      <a:pt x="238495" y="122321"/>
                    </a:cubicBezTo>
                    <a:cubicBezTo>
                      <a:pt x="241111" y="119648"/>
                      <a:pt x="245035" y="120984"/>
                      <a:pt x="246343" y="123658"/>
                    </a:cubicBezTo>
                    <a:cubicBezTo>
                      <a:pt x="247651" y="126332"/>
                      <a:pt x="246343" y="129006"/>
                      <a:pt x="243727" y="130342"/>
                    </a:cubicBezTo>
                    <a:cubicBezTo>
                      <a:pt x="188787" y="163763"/>
                      <a:pt x="188787" y="163763"/>
                      <a:pt x="188787" y="163763"/>
                    </a:cubicBezTo>
                    <a:cubicBezTo>
                      <a:pt x="190095" y="165100"/>
                      <a:pt x="190095" y="167774"/>
                      <a:pt x="190095" y="169111"/>
                    </a:cubicBezTo>
                    <a:cubicBezTo>
                      <a:pt x="190095" y="181142"/>
                      <a:pt x="180938" y="190500"/>
                      <a:pt x="169165" y="190500"/>
                    </a:cubicBezTo>
                    <a:cubicBezTo>
                      <a:pt x="157392" y="190500"/>
                      <a:pt x="148235" y="181142"/>
                      <a:pt x="148235" y="169111"/>
                    </a:cubicBezTo>
                    <a:cubicBezTo>
                      <a:pt x="91987" y="135690"/>
                      <a:pt x="91987" y="135690"/>
                      <a:pt x="91987" y="135690"/>
                    </a:cubicBezTo>
                    <a:cubicBezTo>
                      <a:pt x="86754" y="133016"/>
                      <a:pt x="84138" y="126332"/>
                      <a:pt x="88063" y="120984"/>
                    </a:cubicBezTo>
                    <a:cubicBezTo>
                      <a:pt x="90679" y="115637"/>
                      <a:pt x="97219" y="114300"/>
                      <a:pt x="102452" y="116974"/>
                    </a:cubicBezTo>
                    <a:close/>
                    <a:moveTo>
                      <a:pt x="159317" y="22225"/>
                    </a:moveTo>
                    <a:cubicBezTo>
                      <a:pt x="86817" y="27469"/>
                      <a:pt x="27498" y="86469"/>
                      <a:pt x="22225" y="158580"/>
                    </a:cubicBezTo>
                    <a:cubicBezTo>
                      <a:pt x="22225" y="158580"/>
                      <a:pt x="22225" y="158580"/>
                      <a:pt x="43316" y="158580"/>
                    </a:cubicBezTo>
                    <a:cubicBezTo>
                      <a:pt x="43316" y="158580"/>
                      <a:pt x="43316" y="158580"/>
                      <a:pt x="43316" y="179558"/>
                    </a:cubicBezTo>
                    <a:cubicBezTo>
                      <a:pt x="43316" y="179558"/>
                      <a:pt x="43316" y="179558"/>
                      <a:pt x="22225" y="179558"/>
                    </a:cubicBezTo>
                    <a:cubicBezTo>
                      <a:pt x="27498" y="251669"/>
                      <a:pt x="86817" y="310669"/>
                      <a:pt x="159317" y="315913"/>
                    </a:cubicBezTo>
                    <a:cubicBezTo>
                      <a:pt x="159317" y="315913"/>
                      <a:pt x="159317" y="315913"/>
                      <a:pt x="159317" y="294936"/>
                    </a:cubicBezTo>
                    <a:cubicBezTo>
                      <a:pt x="159317" y="294936"/>
                      <a:pt x="159317" y="294936"/>
                      <a:pt x="180408" y="294936"/>
                    </a:cubicBezTo>
                    <a:cubicBezTo>
                      <a:pt x="180408" y="294936"/>
                      <a:pt x="180408" y="294936"/>
                      <a:pt x="180408" y="315913"/>
                    </a:cubicBezTo>
                    <a:cubicBezTo>
                      <a:pt x="252909" y="310669"/>
                      <a:pt x="312227" y="251669"/>
                      <a:pt x="317500" y="179558"/>
                    </a:cubicBezTo>
                    <a:cubicBezTo>
                      <a:pt x="317500" y="179558"/>
                      <a:pt x="317500" y="179558"/>
                      <a:pt x="296409" y="179558"/>
                    </a:cubicBezTo>
                    <a:cubicBezTo>
                      <a:pt x="296409" y="179558"/>
                      <a:pt x="296409" y="179558"/>
                      <a:pt x="296409" y="158580"/>
                    </a:cubicBezTo>
                    <a:cubicBezTo>
                      <a:pt x="296409" y="158580"/>
                      <a:pt x="296409" y="158580"/>
                      <a:pt x="317500" y="158580"/>
                    </a:cubicBezTo>
                    <a:cubicBezTo>
                      <a:pt x="312227" y="86469"/>
                      <a:pt x="252909" y="27469"/>
                      <a:pt x="180408" y="22225"/>
                    </a:cubicBezTo>
                    <a:cubicBezTo>
                      <a:pt x="180408" y="22225"/>
                      <a:pt x="180408" y="22225"/>
                      <a:pt x="180408" y="43202"/>
                    </a:cubicBezTo>
                    <a:cubicBezTo>
                      <a:pt x="180408" y="43202"/>
                      <a:pt x="180408" y="43202"/>
                      <a:pt x="159317" y="43202"/>
                    </a:cubicBezTo>
                    <a:cubicBezTo>
                      <a:pt x="159317" y="43202"/>
                      <a:pt x="159317" y="43202"/>
                      <a:pt x="159317" y="22225"/>
                    </a:cubicBezTo>
                    <a:close/>
                    <a:moveTo>
                      <a:pt x="169069" y="0"/>
                    </a:moveTo>
                    <a:cubicBezTo>
                      <a:pt x="262443" y="0"/>
                      <a:pt x="338138" y="75695"/>
                      <a:pt x="338138" y="169069"/>
                    </a:cubicBezTo>
                    <a:cubicBezTo>
                      <a:pt x="338138" y="262443"/>
                      <a:pt x="262443" y="338138"/>
                      <a:pt x="169069" y="338138"/>
                    </a:cubicBezTo>
                    <a:cubicBezTo>
                      <a:pt x="75695" y="338138"/>
                      <a:pt x="0" y="262443"/>
                      <a:pt x="0" y="169069"/>
                    </a:cubicBezTo>
                    <a:cubicBezTo>
                      <a:pt x="0" y="75695"/>
                      <a:pt x="75695" y="0"/>
                      <a:pt x="1690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865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2" name="任意多边形: 形状 29"/>
              <p:cNvSpPr/>
              <p:nvPr/>
            </p:nvSpPr>
            <p:spPr bwMode="auto">
              <a:xfrm>
                <a:off x="5545109" y="3121906"/>
                <a:ext cx="330806" cy="395077"/>
              </a:xfrm>
              <a:custGeom>
                <a:avLst/>
                <a:gdLst>
                  <a:gd name="connsiteX0" fmla="*/ 132196 w 277813"/>
                  <a:gd name="connsiteY0" fmla="*/ 133350 h 331788"/>
                  <a:gd name="connsiteX1" fmla="*/ 132196 w 277813"/>
                  <a:gd name="connsiteY1" fmla="*/ 152673 h 331788"/>
                  <a:gd name="connsiteX2" fmla="*/ 99724 w 277813"/>
                  <a:gd name="connsiteY2" fmla="*/ 186167 h 331788"/>
                  <a:gd name="connsiteX3" fmla="*/ 134793 w 277813"/>
                  <a:gd name="connsiteY3" fmla="*/ 220949 h 331788"/>
                  <a:gd name="connsiteX4" fmla="*/ 154276 w 277813"/>
                  <a:gd name="connsiteY4" fmla="*/ 237696 h 331788"/>
                  <a:gd name="connsiteX5" fmla="*/ 136092 w 277813"/>
                  <a:gd name="connsiteY5" fmla="*/ 249290 h 331788"/>
                  <a:gd name="connsiteX6" fmla="*/ 104920 w 277813"/>
                  <a:gd name="connsiteY6" fmla="*/ 241561 h 331788"/>
                  <a:gd name="connsiteX7" fmla="*/ 98425 w 277813"/>
                  <a:gd name="connsiteY7" fmla="*/ 263460 h 331788"/>
                  <a:gd name="connsiteX8" fmla="*/ 130897 w 277813"/>
                  <a:gd name="connsiteY8" fmla="*/ 272478 h 331788"/>
                  <a:gd name="connsiteX9" fmla="*/ 130897 w 277813"/>
                  <a:gd name="connsiteY9" fmla="*/ 290513 h 331788"/>
                  <a:gd name="connsiteX10" fmla="*/ 150380 w 277813"/>
                  <a:gd name="connsiteY10" fmla="*/ 290513 h 331788"/>
                  <a:gd name="connsiteX11" fmla="*/ 150380 w 277813"/>
                  <a:gd name="connsiteY11" fmla="*/ 271190 h 331788"/>
                  <a:gd name="connsiteX12" fmla="*/ 184150 w 277813"/>
                  <a:gd name="connsiteY12" fmla="*/ 235120 h 331788"/>
                  <a:gd name="connsiteX13" fmla="*/ 152978 w 277813"/>
                  <a:gd name="connsiteY13" fmla="*/ 199049 h 331788"/>
                  <a:gd name="connsiteX14" fmla="*/ 129598 w 277813"/>
                  <a:gd name="connsiteY14" fmla="*/ 182303 h 331788"/>
                  <a:gd name="connsiteX15" fmla="*/ 146483 w 277813"/>
                  <a:gd name="connsiteY15" fmla="*/ 171997 h 331788"/>
                  <a:gd name="connsiteX16" fmla="*/ 173759 w 277813"/>
                  <a:gd name="connsiteY16" fmla="*/ 178438 h 331788"/>
                  <a:gd name="connsiteX17" fmla="*/ 178955 w 277813"/>
                  <a:gd name="connsiteY17" fmla="*/ 156538 h 331788"/>
                  <a:gd name="connsiteX18" fmla="*/ 151679 w 277813"/>
                  <a:gd name="connsiteY18" fmla="*/ 151385 h 331788"/>
                  <a:gd name="connsiteX19" fmla="*/ 151679 w 277813"/>
                  <a:gd name="connsiteY19" fmla="*/ 133350 h 331788"/>
                  <a:gd name="connsiteX20" fmla="*/ 132196 w 277813"/>
                  <a:gd name="connsiteY20" fmla="*/ 133350 h 331788"/>
                  <a:gd name="connsiteX21" fmla="*/ 136310 w 277813"/>
                  <a:gd name="connsiteY21" fmla="*/ 0 h 331788"/>
                  <a:gd name="connsiteX22" fmla="*/ 167467 w 277813"/>
                  <a:gd name="connsiteY22" fmla="*/ 3888 h 331788"/>
                  <a:gd name="connsiteX23" fmla="*/ 158380 w 277813"/>
                  <a:gd name="connsiteY23" fmla="*/ 25921 h 331788"/>
                  <a:gd name="connsiteX24" fmla="*/ 184343 w 277813"/>
                  <a:gd name="connsiteY24" fmla="*/ 6480 h 331788"/>
                  <a:gd name="connsiteX25" fmla="*/ 214202 w 277813"/>
                  <a:gd name="connsiteY25" fmla="*/ 9072 h 331788"/>
                  <a:gd name="connsiteX26" fmla="*/ 188238 w 277813"/>
                  <a:gd name="connsiteY26" fmla="*/ 62210 h 331788"/>
                  <a:gd name="connsiteX27" fmla="*/ 215500 w 277813"/>
                  <a:gd name="connsiteY27" fmla="*/ 62210 h 331788"/>
                  <a:gd name="connsiteX28" fmla="*/ 215500 w 277813"/>
                  <a:gd name="connsiteY28" fmla="*/ 81651 h 331788"/>
                  <a:gd name="connsiteX29" fmla="*/ 183045 w 277813"/>
                  <a:gd name="connsiteY29" fmla="*/ 81651 h 331788"/>
                  <a:gd name="connsiteX30" fmla="*/ 277813 w 277813"/>
                  <a:gd name="connsiteY30" fmla="*/ 243657 h 331788"/>
                  <a:gd name="connsiteX31" fmla="*/ 138907 w 277813"/>
                  <a:gd name="connsiteY31" fmla="*/ 331788 h 331788"/>
                  <a:gd name="connsiteX32" fmla="*/ 0 w 277813"/>
                  <a:gd name="connsiteY32" fmla="*/ 243657 h 331788"/>
                  <a:gd name="connsiteX33" fmla="*/ 94768 w 277813"/>
                  <a:gd name="connsiteY33" fmla="*/ 81651 h 331788"/>
                  <a:gd name="connsiteX34" fmla="*/ 68804 w 277813"/>
                  <a:gd name="connsiteY34" fmla="*/ 81651 h 331788"/>
                  <a:gd name="connsiteX35" fmla="*/ 68804 w 277813"/>
                  <a:gd name="connsiteY35" fmla="*/ 60914 h 331788"/>
                  <a:gd name="connsiteX36" fmla="*/ 96066 w 277813"/>
                  <a:gd name="connsiteY36" fmla="*/ 62210 h 331788"/>
                  <a:gd name="connsiteX37" fmla="*/ 66208 w 277813"/>
                  <a:gd name="connsiteY37" fmla="*/ 5184 h 331788"/>
                  <a:gd name="connsiteX38" fmla="*/ 110347 w 277813"/>
                  <a:gd name="connsiteY38" fmla="*/ 6480 h 331788"/>
                  <a:gd name="connsiteX39" fmla="*/ 127223 w 277813"/>
                  <a:gd name="connsiteY39" fmla="*/ 28513 h 331788"/>
                  <a:gd name="connsiteX40" fmla="*/ 136310 w 277813"/>
                  <a:gd name="connsiteY40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77813" h="331788">
                    <a:moveTo>
                      <a:pt x="132196" y="133350"/>
                    </a:moveTo>
                    <a:cubicBezTo>
                      <a:pt x="132196" y="133350"/>
                      <a:pt x="132196" y="133350"/>
                      <a:pt x="132196" y="152673"/>
                    </a:cubicBezTo>
                    <a:cubicBezTo>
                      <a:pt x="111414" y="156538"/>
                      <a:pt x="99724" y="169420"/>
                      <a:pt x="99724" y="186167"/>
                    </a:cubicBezTo>
                    <a:cubicBezTo>
                      <a:pt x="99724" y="204202"/>
                      <a:pt x="114012" y="214508"/>
                      <a:pt x="134793" y="220949"/>
                    </a:cubicBezTo>
                    <a:cubicBezTo>
                      <a:pt x="149081" y="226102"/>
                      <a:pt x="154276" y="231255"/>
                      <a:pt x="154276" y="237696"/>
                    </a:cubicBezTo>
                    <a:cubicBezTo>
                      <a:pt x="154276" y="245425"/>
                      <a:pt x="147782" y="249290"/>
                      <a:pt x="136092" y="249290"/>
                    </a:cubicBezTo>
                    <a:cubicBezTo>
                      <a:pt x="124403" y="249290"/>
                      <a:pt x="112713" y="245425"/>
                      <a:pt x="104920" y="241561"/>
                    </a:cubicBezTo>
                    <a:cubicBezTo>
                      <a:pt x="104920" y="241561"/>
                      <a:pt x="104920" y="241561"/>
                      <a:pt x="98425" y="263460"/>
                    </a:cubicBezTo>
                    <a:cubicBezTo>
                      <a:pt x="106218" y="267325"/>
                      <a:pt x="117908" y="271190"/>
                      <a:pt x="130897" y="272478"/>
                    </a:cubicBezTo>
                    <a:cubicBezTo>
                      <a:pt x="130897" y="272478"/>
                      <a:pt x="130897" y="272478"/>
                      <a:pt x="130897" y="290513"/>
                    </a:cubicBezTo>
                    <a:cubicBezTo>
                      <a:pt x="130897" y="290513"/>
                      <a:pt x="130897" y="290513"/>
                      <a:pt x="150380" y="290513"/>
                    </a:cubicBezTo>
                    <a:cubicBezTo>
                      <a:pt x="150380" y="290513"/>
                      <a:pt x="150380" y="290513"/>
                      <a:pt x="150380" y="271190"/>
                    </a:cubicBezTo>
                    <a:cubicBezTo>
                      <a:pt x="172460" y="267325"/>
                      <a:pt x="184150" y="251866"/>
                      <a:pt x="184150" y="235120"/>
                    </a:cubicBezTo>
                    <a:cubicBezTo>
                      <a:pt x="184150" y="218373"/>
                      <a:pt x="175058" y="208067"/>
                      <a:pt x="152978" y="199049"/>
                    </a:cubicBezTo>
                    <a:cubicBezTo>
                      <a:pt x="136092" y="193897"/>
                      <a:pt x="129598" y="188744"/>
                      <a:pt x="129598" y="182303"/>
                    </a:cubicBezTo>
                    <a:cubicBezTo>
                      <a:pt x="129598" y="177150"/>
                      <a:pt x="133495" y="171997"/>
                      <a:pt x="146483" y="171997"/>
                    </a:cubicBezTo>
                    <a:cubicBezTo>
                      <a:pt x="159472" y="171997"/>
                      <a:pt x="168564" y="177150"/>
                      <a:pt x="173759" y="178438"/>
                    </a:cubicBezTo>
                    <a:cubicBezTo>
                      <a:pt x="173759" y="178438"/>
                      <a:pt x="173759" y="178438"/>
                      <a:pt x="178955" y="156538"/>
                    </a:cubicBezTo>
                    <a:cubicBezTo>
                      <a:pt x="172460" y="153962"/>
                      <a:pt x="164667" y="151385"/>
                      <a:pt x="151679" y="151385"/>
                    </a:cubicBezTo>
                    <a:cubicBezTo>
                      <a:pt x="151679" y="151385"/>
                      <a:pt x="151679" y="151385"/>
                      <a:pt x="151679" y="133350"/>
                    </a:cubicBezTo>
                    <a:cubicBezTo>
                      <a:pt x="151679" y="133350"/>
                      <a:pt x="151679" y="133350"/>
                      <a:pt x="132196" y="133350"/>
                    </a:cubicBezTo>
                    <a:close/>
                    <a:moveTo>
                      <a:pt x="136310" y="0"/>
                    </a:moveTo>
                    <a:cubicBezTo>
                      <a:pt x="136310" y="0"/>
                      <a:pt x="136310" y="0"/>
                      <a:pt x="167467" y="3888"/>
                    </a:cubicBezTo>
                    <a:cubicBezTo>
                      <a:pt x="167467" y="3888"/>
                      <a:pt x="167467" y="3888"/>
                      <a:pt x="158380" y="25921"/>
                    </a:cubicBezTo>
                    <a:cubicBezTo>
                      <a:pt x="158380" y="25921"/>
                      <a:pt x="158380" y="25921"/>
                      <a:pt x="184343" y="6480"/>
                    </a:cubicBezTo>
                    <a:cubicBezTo>
                      <a:pt x="184343" y="6480"/>
                      <a:pt x="184343" y="6480"/>
                      <a:pt x="214202" y="9072"/>
                    </a:cubicBezTo>
                    <a:cubicBezTo>
                      <a:pt x="214202" y="9072"/>
                      <a:pt x="214202" y="9072"/>
                      <a:pt x="188238" y="62210"/>
                    </a:cubicBezTo>
                    <a:cubicBezTo>
                      <a:pt x="188238" y="62210"/>
                      <a:pt x="188238" y="62210"/>
                      <a:pt x="215500" y="62210"/>
                    </a:cubicBezTo>
                    <a:cubicBezTo>
                      <a:pt x="215500" y="62210"/>
                      <a:pt x="215500" y="62210"/>
                      <a:pt x="215500" y="81651"/>
                    </a:cubicBezTo>
                    <a:cubicBezTo>
                      <a:pt x="215500" y="81651"/>
                      <a:pt x="215500" y="81651"/>
                      <a:pt x="183045" y="81651"/>
                    </a:cubicBezTo>
                    <a:cubicBezTo>
                      <a:pt x="237569" y="114052"/>
                      <a:pt x="277813" y="198295"/>
                      <a:pt x="277813" y="243657"/>
                    </a:cubicBezTo>
                    <a:cubicBezTo>
                      <a:pt x="277813" y="299387"/>
                      <a:pt x="215500" y="331788"/>
                      <a:pt x="138907" y="331788"/>
                    </a:cubicBezTo>
                    <a:cubicBezTo>
                      <a:pt x="62313" y="331788"/>
                      <a:pt x="0" y="299387"/>
                      <a:pt x="0" y="243657"/>
                    </a:cubicBezTo>
                    <a:cubicBezTo>
                      <a:pt x="0" y="198295"/>
                      <a:pt x="40244" y="114052"/>
                      <a:pt x="94768" y="81651"/>
                    </a:cubicBezTo>
                    <a:cubicBezTo>
                      <a:pt x="94768" y="81651"/>
                      <a:pt x="94768" y="81651"/>
                      <a:pt x="68804" y="81651"/>
                    </a:cubicBezTo>
                    <a:cubicBezTo>
                      <a:pt x="68804" y="81651"/>
                      <a:pt x="68804" y="81651"/>
                      <a:pt x="68804" y="60914"/>
                    </a:cubicBezTo>
                    <a:cubicBezTo>
                      <a:pt x="68804" y="60914"/>
                      <a:pt x="68804" y="60914"/>
                      <a:pt x="96066" y="62210"/>
                    </a:cubicBezTo>
                    <a:cubicBezTo>
                      <a:pt x="96066" y="62210"/>
                      <a:pt x="96066" y="62210"/>
                      <a:pt x="66208" y="5184"/>
                    </a:cubicBezTo>
                    <a:cubicBezTo>
                      <a:pt x="66208" y="5184"/>
                      <a:pt x="66208" y="5184"/>
                      <a:pt x="110347" y="6480"/>
                    </a:cubicBezTo>
                    <a:cubicBezTo>
                      <a:pt x="110347" y="6480"/>
                      <a:pt x="110347" y="6480"/>
                      <a:pt x="127223" y="28513"/>
                    </a:cubicBezTo>
                    <a:cubicBezTo>
                      <a:pt x="127223" y="28513"/>
                      <a:pt x="127223" y="28513"/>
                      <a:pt x="13631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865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3" name="任意多边形: 形状 32"/>
              <p:cNvSpPr/>
              <p:nvPr/>
            </p:nvSpPr>
            <p:spPr bwMode="auto">
              <a:xfrm>
                <a:off x="4411451" y="2310380"/>
                <a:ext cx="321099" cy="280395"/>
              </a:xfrm>
              <a:custGeom>
                <a:avLst/>
                <a:gdLst>
                  <a:gd name="connsiteX0" fmla="*/ 153417 w 338138"/>
                  <a:gd name="connsiteY0" fmla="*/ 182239 h 295275"/>
                  <a:gd name="connsiteX1" fmla="*/ 158329 w 338138"/>
                  <a:gd name="connsiteY1" fmla="*/ 185510 h 295275"/>
                  <a:gd name="connsiteX2" fmla="*/ 183356 w 338138"/>
                  <a:gd name="connsiteY2" fmla="*/ 190500 h 295275"/>
                  <a:gd name="connsiteX3" fmla="*/ 208382 w 338138"/>
                  <a:gd name="connsiteY3" fmla="*/ 185510 h 295275"/>
                  <a:gd name="connsiteX4" fmla="*/ 213017 w 338138"/>
                  <a:gd name="connsiteY4" fmla="*/ 182424 h 295275"/>
                  <a:gd name="connsiteX5" fmla="*/ 225680 w 338138"/>
                  <a:gd name="connsiteY5" fmla="*/ 185018 h 295275"/>
                  <a:gd name="connsiteX6" fmla="*/ 284893 w 338138"/>
                  <a:gd name="connsiteY6" fmla="*/ 244301 h 295275"/>
                  <a:gd name="connsiteX7" fmla="*/ 287278 w 338138"/>
                  <a:gd name="connsiteY7" fmla="*/ 255971 h 295275"/>
                  <a:gd name="connsiteX8" fmla="*/ 286544 w 338138"/>
                  <a:gd name="connsiteY8" fmla="*/ 255971 h 295275"/>
                  <a:gd name="connsiteX9" fmla="*/ 278606 w 338138"/>
                  <a:gd name="connsiteY9" fmla="*/ 263854 h 295275"/>
                  <a:gd name="connsiteX10" fmla="*/ 286544 w 338138"/>
                  <a:gd name="connsiteY10" fmla="*/ 273050 h 295275"/>
                  <a:gd name="connsiteX11" fmla="*/ 290768 w 338138"/>
                  <a:gd name="connsiteY11" fmla="*/ 273050 h 295275"/>
                  <a:gd name="connsiteX12" fmla="*/ 293688 w 338138"/>
                  <a:gd name="connsiteY12" fmla="*/ 287338 h 295275"/>
                  <a:gd name="connsiteX13" fmla="*/ 285760 w 338138"/>
                  <a:gd name="connsiteY13" fmla="*/ 295275 h 295275"/>
                  <a:gd name="connsiteX14" fmla="*/ 276510 w 338138"/>
                  <a:gd name="connsiteY14" fmla="*/ 287338 h 295275"/>
                  <a:gd name="connsiteX15" fmla="*/ 182696 w 338138"/>
                  <a:gd name="connsiteY15" fmla="*/ 193410 h 295275"/>
                  <a:gd name="connsiteX16" fmla="*/ 88881 w 338138"/>
                  <a:gd name="connsiteY16" fmla="*/ 287338 h 295275"/>
                  <a:gd name="connsiteX17" fmla="*/ 80953 w 338138"/>
                  <a:gd name="connsiteY17" fmla="*/ 295275 h 295275"/>
                  <a:gd name="connsiteX18" fmla="*/ 73025 w 338138"/>
                  <a:gd name="connsiteY18" fmla="*/ 287338 h 295275"/>
                  <a:gd name="connsiteX19" fmla="*/ 77268 w 338138"/>
                  <a:gd name="connsiteY19" fmla="*/ 266075 h 295275"/>
                  <a:gd name="connsiteX20" fmla="*/ 79521 w 338138"/>
                  <a:gd name="connsiteY20" fmla="*/ 263839 h 295275"/>
                  <a:gd name="connsiteX21" fmla="*/ 77977 w 338138"/>
                  <a:gd name="connsiteY21" fmla="*/ 262525 h 295275"/>
                  <a:gd name="connsiteX22" fmla="*/ 81613 w 338138"/>
                  <a:gd name="connsiteY22" fmla="*/ 244301 h 295275"/>
                  <a:gd name="connsiteX23" fmla="*/ 105067 w 338138"/>
                  <a:gd name="connsiteY23" fmla="*/ 208955 h 295275"/>
                  <a:gd name="connsiteX24" fmla="*/ 121487 w 338138"/>
                  <a:gd name="connsiteY24" fmla="*/ 197677 h 295275"/>
                  <a:gd name="connsiteX25" fmla="*/ 131209 w 338138"/>
                  <a:gd name="connsiteY25" fmla="*/ 200672 h 295275"/>
                  <a:gd name="connsiteX26" fmla="*/ 141812 w 338138"/>
                  <a:gd name="connsiteY26" fmla="*/ 196725 h 295275"/>
                  <a:gd name="connsiteX27" fmla="*/ 139161 w 338138"/>
                  <a:gd name="connsiteY27" fmla="*/ 186197 h 295275"/>
                  <a:gd name="connsiteX28" fmla="*/ 138577 w 338138"/>
                  <a:gd name="connsiteY28" fmla="*/ 185939 h 295275"/>
                  <a:gd name="connsiteX29" fmla="*/ 139917 w 338138"/>
                  <a:gd name="connsiteY29" fmla="*/ 185018 h 295275"/>
                  <a:gd name="connsiteX30" fmla="*/ 120516 w 338138"/>
                  <a:gd name="connsiteY30" fmla="*/ 177954 h 295275"/>
                  <a:gd name="connsiteX31" fmla="*/ 138577 w 338138"/>
                  <a:gd name="connsiteY31" fmla="*/ 185939 h 295275"/>
                  <a:gd name="connsiteX32" fmla="*/ 121487 w 338138"/>
                  <a:gd name="connsiteY32" fmla="*/ 197677 h 295275"/>
                  <a:gd name="connsiteX33" fmla="*/ 92774 w 338138"/>
                  <a:gd name="connsiteY33" fmla="*/ 188829 h 295275"/>
                  <a:gd name="connsiteX34" fmla="*/ 17229 w 338138"/>
                  <a:gd name="connsiteY34" fmla="*/ 255943 h 295275"/>
                  <a:gd name="connsiteX35" fmla="*/ 70243 w 338138"/>
                  <a:gd name="connsiteY35" fmla="*/ 255943 h 295275"/>
                  <a:gd name="connsiteX36" fmla="*/ 77977 w 338138"/>
                  <a:gd name="connsiteY36" fmla="*/ 262525 h 295275"/>
                  <a:gd name="connsiteX37" fmla="*/ 77268 w 338138"/>
                  <a:gd name="connsiteY37" fmla="*/ 266075 h 295275"/>
                  <a:gd name="connsiteX38" fmla="*/ 70243 w 338138"/>
                  <a:gd name="connsiteY38" fmla="*/ 273050 h 295275"/>
                  <a:gd name="connsiteX39" fmla="*/ 7952 w 338138"/>
                  <a:gd name="connsiteY39" fmla="*/ 273050 h 295275"/>
                  <a:gd name="connsiteX40" fmla="*/ 0 w 338138"/>
                  <a:gd name="connsiteY40" fmla="*/ 263839 h 295275"/>
                  <a:gd name="connsiteX41" fmla="*/ 55913 w 338138"/>
                  <a:gd name="connsiteY41" fmla="*/ 180008 h 295275"/>
                  <a:gd name="connsiteX42" fmla="*/ 63954 w 338138"/>
                  <a:gd name="connsiteY42" fmla="*/ 178487 h 295275"/>
                  <a:gd name="connsiteX43" fmla="*/ 70942 w 338138"/>
                  <a:gd name="connsiteY43" fmla="*/ 183150 h 295275"/>
                  <a:gd name="connsiteX44" fmla="*/ 92198 w 338138"/>
                  <a:gd name="connsiteY44" fmla="*/ 187325 h 295275"/>
                  <a:gd name="connsiteX45" fmla="*/ 117104 w 338138"/>
                  <a:gd name="connsiteY45" fmla="*/ 180908 h 295275"/>
                  <a:gd name="connsiteX46" fmla="*/ 242887 w 338138"/>
                  <a:gd name="connsiteY46" fmla="*/ 82550 h 295275"/>
                  <a:gd name="connsiteX47" fmla="*/ 299773 w 338138"/>
                  <a:gd name="connsiteY47" fmla="*/ 137730 h 295275"/>
                  <a:gd name="connsiteX48" fmla="*/ 278606 w 338138"/>
                  <a:gd name="connsiteY48" fmla="*/ 179771 h 295275"/>
                  <a:gd name="connsiteX49" fmla="*/ 338138 w 338138"/>
                  <a:gd name="connsiteY49" fmla="*/ 263854 h 295275"/>
                  <a:gd name="connsiteX50" fmla="*/ 330201 w 338138"/>
                  <a:gd name="connsiteY50" fmla="*/ 273050 h 295275"/>
                  <a:gd name="connsiteX51" fmla="*/ 292001 w 338138"/>
                  <a:gd name="connsiteY51" fmla="*/ 273050 h 295275"/>
                  <a:gd name="connsiteX52" fmla="*/ 290768 w 338138"/>
                  <a:gd name="connsiteY52" fmla="*/ 273050 h 295275"/>
                  <a:gd name="connsiteX53" fmla="*/ 287278 w 338138"/>
                  <a:gd name="connsiteY53" fmla="*/ 255971 h 295275"/>
                  <a:gd name="connsiteX54" fmla="*/ 306429 w 338138"/>
                  <a:gd name="connsiteY54" fmla="*/ 255971 h 295275"/>
                  <a:gd name="connsiteX55" fmla="*/ 320940 w 338138"/>
                  <a:gd name="connsiteY55" fmla="*/ 255971 h 295275"/>
                  <a:gd name="connsiteX56" fmla="*/ 253471 w 338138"/>
                  <a:gd name="connsiteY56" fmla="*/ 190281 h 295275"/>
                  <a:gd name="connsiteX57" fmla="*/ 245533 w 338138"/>
                  <a:gd name="connsiteY57" fmla="*/ 182399 h 295275"/>
                  <a:gd name="connsiteX58" fmla="*/ 252148 w 338138"/>
                  <a:gd name="connsiteY58" fmla="*/ 174516 h 295275"/>
                  <a:gd name="connsiteX59" fmla="*/ 283898 w 338138"/>
                  <a:gd name="connsiteY59" fmla="*/ 137730 h 295275"/>
                  <a:gd name="connsiteX60" fmla="*/ 242887 w 338138"/>
                  <a:gd name="connsiteY60" fmla="*/ 98316 h 295275"/>
                  <a:gd name="connsiteX61" fmla="*/ 234950 w 338138"/>
                  <a:gd name="connsiteY61" fmla="*/ 90433 h 295275"/>
                  <a:gd name="connsiteX62" fmla="*/ 242887 w 338138"/>
                  <a:gd name="connsiteY62" fmla="*/ 82550 h 295275"/>
                  <a:gd name="connsiteX63" fmla="*/ 182562 w 338138"/>
                  <a:gd name="connsiteY63" fmla="*/ 79375 h 295275"/>
                  <a:gd name="connsiteX64" fmla="*/ 134937 w 338138"/>
                  <a:gd name="connsiteY64" fmla="*/ 127000 h 295275"/>
                  <a:gd name="connsiteX65" fmla="*/ 182562 w 338138"/>
                  <a:gd name="connsiteY65" fmla="*/ 174625 h 295275"/>
                  <a:gd name="connsiteX66" fmla="*/ 230187 w 338138"/>
                  <a:gd name="connsiteY66" fmla="*/ 127000 h 295275"/>
                  <a:gd name="connsiteX67" fmla="*/ 182562 w 338138"/>
                  <a:gd name="connsiteY67" fmla="*/ 79375 h 295275"/>
                  <a:gd name="connsiteX68" fmla="*/ 92198 w 338138"/>
                  <a:gd name="connsiteY68" fmla="*/ 79375 h 295275"/>
                  <a:gd name="connsiteX69" fmla="*/ 112815 w 338138"/>
                  <a:gd name="connsiteY69" fmla="*/ 83325 h 295275"/>
                  <a:gd name="connsiteX70" fmla="*/ 129438 w 338138"/>
                  <a:gd name="connsiteY70" fmla="*/ 94484 h 295275"/>
                  <a:gd name="connsiteX71" fmla="*/ 124114 w 338138"/>
                  <a:gd name="connsiteY71" fmla="*/ 102283 h 295275"/>
                  <a:gd name="connsiteX72" fmla="*/ 123146 w 338138"/>
                  <a:gd name="connsiteY72" fmla="*/ 107021 h 295275"/>
                  <a:gd name="connsiteX73" fmla="*/ 118588 w 338138"/>
                  <a:gd name="connsiteY73" fmla="*/ 107021 h 295275"/>
                  <a:gd name="connsiteX74" fmla="*/ 92198 w 338138"/>
                  <a:gd name="connsiteY74" fmla="*/ 95173 h 295275"/>
                  <a:gd name="connsiteX75" fmla="*/ 53934 w 338138"/>
                  <a:gd name="connsiteY75" fmla="*/ 133350 h 295275"/>
                  <a:gd name="connsiteX76" fmla="*/ 92198 w 338138"/>
                  <a:gd name="connsiteY76" fmla="*/ 171528 h 295275"/>
                  <a:gd name="connsiteX77" fmla="*/ 123866 w 338138"/>
                  <a:gd name="connsiteY77" fmla="*/ 154414 h 295275"/>
                  <a:gd name="connsiteX78" fmla="*/ 125791 w 338138"/>
                  <a:gd name="connsiteY78" fmla="*/ 154174 h 295275"/>
                  <a:gd name="connsiteX79" fmla="*/ 134034 w 338138"/>
                  <a:gd name="connsiteY79" fmla="*/ 166249 h 295275"/>
                  <a:gd name="connsiteX80" fmla="*/ 120516 w 338138"/>
                  <a:gd name="connsiteY80" fmla="*/ 177954 h 295275"/>
                  <a:gd name="connsiteX81" fmla="*/ 116465 w 338138"/>
                  <a:gd name="connsiteY81" fmla="*/ 176163 h 295275"/>
                  <a:gd name="connsiteX82" fmla="*/ 92774 w 338138"/>
                  <a:gd name="connsiteY82" fmla="*/ 173037 h 295275"/>
                  <a:gd name="connsiteX83" fmla="*/ 63954 w 338138"/>
                  <a:gd name="connsiteY83" fmla="*/ 178487 h 295275"/>
                  <a:gd name="connsiteX84" fmla="*/ 53769 w 338138"/>
                  <a:gd name="connsiteY84" fmla="*/ 171692 h 295275"/>
                  <a:gd name="connsiteX85" fmla="*/ 38100 w 338138"/>
                  <a:gd name="connsiteY85" fmla="*/ 133350 h 295275"/>
                  <a:gd name="connsiteX86" fmla="*/ 92198 w 338138"/>
                  <a:gd name="connsiteY86" fmla="*/ 79375 h 295275"/>
                  <a:gd name="connsiteX87" fmla="*/ 183356 w 338138"/>
                  <a:gd name="connsiteY87" fmla="*/ 63500 h 295275"/>
                  <a:gd name="connsiteX88" fmla="*/ 247650 w 338138"/>
                  <a:gd name="connsiteY88" fmla="*/ 127000 h 295275"/>
                  <a:gd name="connsiteX89" fmla="*/ 228819 w 338138"/>
                  <a:gd name="connsiteY89" fmla="*/ 171902 h 295275"/>
                  <a:gd name="connsiteX90" fmla="*/ 213017 w 338138"/>
                  <a:gd name="connsiteY90" fmla="*/ 182424 h 295275"/>
                  <a:gd name="connsiteX91" fmla="*/ 182696 w 338138"/>
                  <a:gd name="connsiteY91" fmla="*/ 176212 h 295275"/>
                  <a:gd name="connsiteX92" fmla="*/ 153417 w 338138"/>
                  <a:gd name="connsiteY92" fmla="*/ 182239 h 295275"/>
                  <a:gd name="connsiteX93" fmla="*/ 137893 w 338138"/>
                  <a:gd name="connsiteY93" fmla="*/ 171902 h 295275"/>
                  <a:gd name="connsiteX94" fmla="*/ 134034 w 338138"/>
                  <a:gd name="connsiteY94" fmla="*/ 166249 h 295275"/>
                  <a:gd name="connsiteX95" fmla="*/ 137061 w 338138"/>
                  <a:gd name="connsiteY95" fmla="*/ 163629 h 295275"/>
                  <a:gd name="connsiteX96" fmla="*/ 134422 w 338138"/>
                  <a:gd name="connsiteY96" fmla="*/ 153097 h 295275"/>
                  <a:gd name="connsiteX97" fmla="*/ 125791 w 338138"/>
                  <a:gd name="connsiteY97" fmla="*/ 154174 h 295275"/>
                  <a:gd name="connsiteX98" fmla="*/ 124114 w 338138"/>
                  <a:gd name="connsiteY98" fmla="*/ 151717 h 295275"/>
                  <a:gd name="connsiteX99" fmla="*/ 119062 w 338138"/>
                  <a:gd name="connsiteY99" fmla="*/ 127000 h 295275"/>
                  <a:gd name="connsiteX100" fmla="*/ 123146 w 338138"/>
                  <a:gd name="connsiteY100" fmla="*/ 107021 h 295275"/>
                  <a:gd name="connsiteX101" fmla="*/ 130463 w 338138"/>
                  <a:gd name="connsiteY101" fmla="*/ 107021 h 295275"/>
                  <a:gd name="connsiteX102" fmla="*/ 130463 w 338138"/>
                  <a:gd name="connsiteY102" fmla="*/ 95173 h 295275"/>
                  <a:gd name="connsiteX103" fmla="*/ 129438 w 338138"/>
                  <a:gd name="connsiteY103" fmla="*/ 94484 h 295275"/>
                  <a:gd name="connsiteX104" fmla="*/ 137893 w 338138"/>
                  <a:gd name="connsiteY104" fmla="*/ 82099 h 295275"/>
                  <a:gd name="connsiteX105" fmla="*/ 183356 w 338138"/>
                  <a:gd name="connsiteY105" fmla="*/ 63500 h 295275"/>
                  <a:gd name="connsiteX106" fmla="*/ 284162 w 338138"/>
                  <a:gd name="connsiteY106" fmla="*/ 36513 h 295275"/>
                  <a:gd name="connsiteX107" fmla="*/ 300037 w 338138"/>
                  <a:gd name="connsiteY107" fmla="*/ 36513 h 295275"/>
                  <a:gd name="connsiteX108" fmla="*/ 300037 w 338138"/>
                  <a:gd name="connsiteY108" fmla="*/ 46752 h 295275"/>
                  <a:gd name="connsiteX109" fmla="*/ 300037 w 338138"/>
                  <a:gd name="connsiteY109" fmla="*/ 52282 h 295275"/>
                  <a:gd name="connsiteX110" fmla="*/ 292100 w 338138"/>
                  <a:gd name="connsiteY110" fmla="*/ 60325 h 295275"/>
                  <a:gd name="connsiteX111" fmla="*/ 284162 w 338138"/>
                  <a:gd name="connsiteY111" fmla="*/ 52282 h 295275"/>
                  <a:gd name="connsiteX112" fmla="*/ 300037 w 338138"/>
                  <a:gd name="connsiteY112" fmla="*/ 19050 h 295275"/>
                  <a:gd name="connsiteX113" fmla="*/ 302507 w 338138"/>
                  <a:gd name="connsiteY113" fmla="*/ 19050 h 295275"/>
                  <a:gd name="connsiteX114" fmla="*/ 307869 w 338138"/>
                  <a:gd name="connsiteY114" fmla="*/ 19050 h 295275"/>
                  <a:gd name="connsiteX115" fmla="*/ 315912 w 338138"/>
                  <a:gd name="connsiteY115" fmla="*/ 28453 h 295275"/>
                  <a:gd name="connsiteX116" fmla="*/ 307869 w 338138"/>
                  <a:gd name="connsiteY116" fmla="*/ 36513 h 295275"/>
                  <a:gd name="connsiteX117" fmla="*/ 300037 w 338138"/>
                  <a:gd name="connsiteY117" fmla="*/ 36513 h 295275"/>
                  <a:gd name="connsiteX118" fmla="*/ 300037 w 338138"/>
                  <a:gd name="connsiteY118" fmla="*/ 33619 h 295275"/>
                  <a:gd name="connsiteX119" fmla="*/ 264971 w 338138"/>
                  <a:gd name="connsiteY119" fmla="*/ 19050 h 295275"/>
                  <a:gd name="connsiteX120" fmla="*/ 284162 w 338138"/>
                  <a:gd name="connsiteY120" fmla="*/ 19050 h 295275"/>
                  <a:gd name="connsiteX121" fmla="*/ 284162 w 338138"/>
                  <a:gd name="connsiteY121" fmla="*/ 26707 h 295275"/>
                  <a:gd name="connsiteX122" fmla="*/ 284162 w 338138"/>
                  <a:gd name="connsiteY122" fmla="*/ 36513 h 295275"/>
                  <a:gd name="connsiteX123" fmla="*/ 283068 w 338138"/>
                  <a:gd name="connsiteY123" fmla="*/ 36513 h 295275"/>
                  <a:gd name="connsiteX124" fmla="*/ 264971 w 338138"/>
                  <a:gd name="connsiteY124" fmla="*/ 36513 h 295275"/>
                  <a:gd name="connsiteX125" fmla="*/ 255587 w 338138"/>
                  <a:gd name="connsiteY125" fmla="*/ 28453 h 295275"/>
                  <a:gd name="connsiteX126" fmla="*/ 264971 w 338138"/>
                  <a:gd name="connsiteY126" fmla="*/ 19050 h 295275"/>
                  <a:gd name="connsiteX127" fmla="*/ 292100 w 338138"/>
                  <a:gd name="connsiteY127" fmla="*/ 0 h 295275"/>
                  <a:gd name="connsiteX128" fmla="*/ 300037 w 338138"/>
                  <a:gd name="connsiteY128" fmla="*/ 8044 h 295275"/>
                  <a:gd name="connsiteX129" fmla="*/ 300037 w 338138"/>
                  <a:gd name="connsiteY129" fmla="*/ 19050 h 295275"/>
                  <a:gd name="connsiteX130" fmla="*/ 289771 w 338138"/>
                  <a:gd name="connsiteY130" fmla="*/ 19050 h 295275"/>
                  <a:gd name="connsiteX131" fmla="*/ 284162 w 338138"/>
                  <a:gd name="connsiteY131" fmla="*/ 19050 h 295275"/>
                  <a:gd name="connsiteX132" fmla="*/ 284162 w 338138"/>
                  <a:gd name="connsiteY132" fmla="*/ 13574 h 295275"/>
                  <a:gd name="connsiteX133" fmla="*/ 284162 w 338138"/>
                  <a:gd name="connsiteY133" fmla="*/ 8044 h 295275"/>
                  <a:gd name="connsiteX134" fmla="*/ 292100 w 338138"/>
                  <a:gd name="connsiteY134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</a:cxnLst>
                <a:rect l="l" t="t" r="r" b="b"/>
                <a:pathLst>
                  <a:path w="338138" h="295275">
                    <a:moveTo>
                      <a:pt x="153417" y="182239"/>
                    </a:moveTo>
                    <a:lnTo>
                      <a:pt x="158329" y="185510"/>
                    </a:lnTo>
                    <a:cubicBezTo>
                      <a:pt x="166022" y="188723"/>
                      <a:pt x="174479" y="190500"/>
                      <a:pt x="183356" y="190500"/>
                    </a:cubicBezTo>
                    <a:cubicBezTo>
                      <a:pt x="192233" y="190500"/>
                      <a:pt x="200690" y="188723"/>
                      <a:pt x="208382" y="185510"/>
                    </a:cubicBezTo>
                    <a:lnTo>
                      <a:pt x="213017" y="182424"/>
                    </a:lnTo>
                    <a:lnTo>
                      <a:pt x="225680" y="185018"/>
                    </a:lnTo>
                    <a:cubicBezTo>
                      <a:pt x="252189" y="196345"/>
                      <a:pt x="273579" y="217760"/>
                      <a:pt x="284893" y="244301"/>
                    </a:cubicBezTo>
                    <a:lnTo>
                      <a:pt x="287278" y="255971"/>
                    </a:lnTo>
                    <a:lnTo>
                      <a:pt x="286544" y="255971"/>
                    </a:lnTo>
                    <a:cubicBezTo>
                      <a:pt x="282575" y="255971"/>
                      <a:pt x="278606" y="259912"/>
                      <a:pt x="278606" y="263854"/>
                    </a:cubicBezTo>
                    <a:cubicBezTo>
                      <a:pt x="278606" y="269109"/>
                      <a:pt x="282575" y="273050"/>
                      <a:pt x="286544" y="273050"/>
                    </a:cubicBezTo>
                    <a:lnTo>
                      <a:pt x="290768" y="273050"/>
                    </a:lnTo>
                    <a:lnTo>
                      <a:pt x="293688" y="287338"/>
                    </a:lnTo>
                    <a:cubicBezTo>
                      <a:pt x="293688" y="291306"/>
                      <a:pt x="289724" y="295275"/>
                      <a:pt x="285760" y="295275"/>
                    </a:cubicBezTo>
                    <a:cubicBezTo>
                      <a:pt x="280474" y="295275"/>
                      <a:pt x="276510" y="291306"/>
                      <a:pt x="276510" y="287338"/>
                    </a:cubicBezTo>
                    <a:cubicBezTo>
                      <a:pt x="276510" y="235744"/>
                      <a:pt x="235549" y="193410"/>
                      <a:pt x="182696" y="193410"/>
                    </a:cubicBezTo>
                    <a:cubicBezTo>
                      <a:pt x="131164" y="193410"/>
                      <a:pt x="88881" y="235744"/>
                      <a:pt x="88881" y="287338"/>
                    </a:cubicBezTo>
                    <a:cubicBezTo>
                      <a:pt x="88881" y="291306"/>
                      <a:pt x="86238" y="295275"/>
                      <a:pt x="80953" y="295275"/>
                    </a:cubicBezTo>
                    <a:cubicBezTo>
                      <a:pt x="76989" y="295275"/>
                      <a:pt x="73025" y="291306"/>
                      <a:pt x="73025" y="287338"/>
                    </a:cubicBezTo>
                    <a:lnTo>
                      <a:pt x="77268" y="266075"/>
                    </a:lnTo>
                    <a:lnTo>
                      <a:pt x="79521" y="263839"/>
                    </a:lnTo>
                    <a:lnTo>
                      <a:pt x="77977" y="262525"/>
                    </a:lnTo>
                    <a:lnTo>
                      <a:pt x="81613" y="244301"/>
                    </a:lnTo>
                    <a:cubicBezTo>
                      <a:pt x="87147" y="231031"/>
                      <a:pt x="95157" y="219042"/>
                      <a:pt x="105067" y="208955"/>
                    </a:cubicBezTo>
                    <a:lnTo>
                      <a:pt x="121487" y="197677"/>
                    </a:lnTo>
                    <a:lnTo>
                      <a:pt x="131209" y="200672"/>
                    </a:lnTo>
                    <a:cubicBezTo>
                      <a:pt x="135185" y="201988"/>
                      <a:pt x="140487" y="200672"/>
                      <a:pt x="141812" y="196725"/>
                    </a:cubicBezTo>
                    <a:cubicBezTo>
                      <a:pt x="144463" y="192777"/>
                      <a:pt x="143137" y="188829"/>
                      <a:pt x="139161" y="186197"/>
                    </a:cubicBezTo>
                    <a:lnTo>
                      <a:pt x="138577" y="185939"/>
                    </a:lnTo>
                    <a:lnTo>
                      <a:pt x="139917" y="185018"/>
                    </a:lnTo>
                    <a:close/>
                    <a:moveTo>
                      <a:pt x="120516" y="177954"/>
                    </a:moveTo>
                    <a:lnTo>
                      <a:pt x="138577" y="185939"/>
                    </a:lnTo>
                    <a:lnTo>
                      <a:pt x="121487" y="197677"/>
                    </a:lnTo>
                    <a:lnTo>
                      <a:pt x="92774" y="188829"/>
                    </a:lnTo>
                    <a:cubicBezTo>
                      <a:pt x="51688" y="188829"/>
                      <a:pt x="19880" y="217780"/>
                      <a:pt x="17229" y="255943"/>
                    </a:cubicBezTo>
                    <a:cubicBezTo>
                      <a:pt x="70243" y="255943"/>
                      <a:pt x="70243" y="255943"/>
                      <a:pt x="70243" y="255943"/>
                    </a:cubicBezTo>
                    <a:lnTo>
                      <a:pt x="77977" y="262525"/>
                    </a:lnTo>
                    <a:lnTo>
                      <a:pt x="77268" y="266075"/>
                    </a:lnTo>
                    <a:lnTo>
                      <a:pt x="70243" y="273050"/>
                    </a:lnTo>
                    <a:cubicBezTo>
                      <a:pt x="7952" y="273050"/>
                      <a:pt x="7952" y="273050"/>
                      <a:pt x="7952" y="273050"/>
                    </a:cubicBezTo>
                    <a:cubicBezTo>
                      <a:pt x="3976" y="273050"/>
                      <a:pt x="0" y="269102"/>
                      <a:pt x="0" y="263839"/>
                    </a:cubicBezTo>
                    <a:cubicBezTo>
                      <a:pt x="0" y="225347"/>
                      <a:pt x="22365" y="193517"/>
                      <a:pt x="55913" y="180008"/>
                    </a:cubicBezTo>
                    <a:lnTo>
                      <a:pt x="63954" y="178487"/>
                    </a:lnTo>
                    <a:lnTo>
                      <a:pt x="70942" y="183150"/>
                    </a:lnTo>
                    <a:cubicBezTo>
                      <a:pt x="77437" y="185844"/>
                      <a:pt x="84611" y="187325"/>
                      <a:pt x="92198" y="187325"/>
                    </a:cubicBezTo>
                    <a:cubicBezTo>
                      <a:pt x="100775" y="187325"/>
                      <a:pt x="109352" y="185022"/>
                      <a:pt x="117104" y="180908"/>
                    </a:cubicBezTo>
                    <a:close/>
                    <a:moveTo>
                      <a:pt x="242887" y="82550"/>
                    </a:moveTo>
                    <a:cubicBezTo>
                      <a:pt x="273315" y="82550"/>
                      <a:pt x="299773" y="108826"/>
                      <a:pt x="299773" y="137730"/>
                    </a:cubicBezTo>
                    <a:cubicBezTo>
                      <a:pt x="299773" y="154809"/>
                      <a:pt x="291836" y="169261"/>
                      <a:pt x="278606" y="179771"/>
                    </a:cubicBezTo>
                    <a:cubicBezTo>
                      <a:pt x="314326" y="192909"/>
                      <a:pt x="338138" y="225754"/>
                      <a:pt x="338138" y="263854"/>
                    </a:cubicBezTo>
                    <a:cubicBezTo>
                      <a:pt x="338138" y="269109"/>
                      <a:pt x="334169" y="273050"/>
                      <a:pt x="330201" y="273050"/>
                    </a:cubicBezTo>
                    <a:cubicBezTo>
                      <a:pt x="308373" y="273050"/>
                      <a:pt x="297458" y="273050"/>
                      <a:pt x="292001" y="273050"/>
                    </a:cubicBezTo>
                    <a:lnTo>
                      <a:pt x="290768" y="273050"/>
                    </a:lnTo>
                    <a:lnTo>
                      <a:pt x="287278" y="255971"/>
                    </a:lnTo>
                    <a:lnTo>
                      <a:pt x="306429" y="255971"/>
                    </a:lnTo>
                    <a:cubicBezTo>
                      <a:pt x="320940" y="255971"/>
                      <a:pt x="320940" y="255971"/>
                      <a:pt x="320940" y="255971"/>
                    </a:cubicBezTo>
                    <a:cubicBezTo>
                      <a:pt x="318294" y="221812"/>
                      <a:pt x="289190" y="194223"/>
                      <a:pt x="253471" y="190281"/>
                    </a:cubicBezTo>
                    <a:cubicBezTo>
                      <a:pt x="249502" y="190281"/>
                      <a:pt x="246856" y="186340"/>
                      <a:pt x="245533" y="182399"/>
                    </a:cubicBezTo>
                    <a:cubicBezTo>
                      <a:pt x="245533" y="178457"/>
                      <a:pt x="248179" y="174516"/>
                      <a:pt x="252148" y="174516"/>
                    </a:cubicBezTo>
                    <a:cubicBezTo>
                      <a:pt x="270669" y="170574"/>
                      <a:pt x="283898" y="156123"/>
                      <a:pt x="283898" y="137730"/>
                    </a:cubicBezTo>
                    <a:cubicBezTo>
                      <a:pt x="283898" y="116709"/>
                      <a:pt x="264054" y="98316"/>
                      <a:pt x="242887" y="98316"/>
                    </a:cubicBezTo>
                    <a:cubicBezTo>
                      <a:pt x="237596" y="98316"/>
                      <a:pt x="234950" y="94374"/>
                      <a:pt x="234950" y="90433"/>
                    </a:cubicBezTo>
                    <a:cubicBezTo>
                      <a:pt x="234950" y="86492"/>
                      <a:pt x="237596" y="82550"/>
                      <a:pt x="242887" y="82550"/>
                    </a:cubicBezTo>
                    <a:close/>
                    <a:moveTo>
                      <a:pt x="182562" y="79375"/>
                    </a:moveTo>
                    <a:cubicBezTo>
                      <a:pt x="156259" y="79375"/>
                      <a:pt x="134937" y="100697"/>
                      <a:pt x="134937" y="127000"/>
                    </a:cubicBezTo>
                    <a:cubicBezTo>
                      <a:pt x="134937" y="153303"/>
                      <a:pt x="156259" y="174625"/>
                      <a:pt x="182562" y="174625"/>
                    </a:cubicBezTo>
                    <a:cubicBezTo>
                      <a:pt x="208865" y="174625"/>
                      <a:pt x="230187" y="153303"/>
                      <a:pt x="230187" y="127000"/>
                    </a:cubicBezTo>
                    <a:cubicBezTo>
                      <a:pt x="230187" y="100697"/>
                      <a:pt x="208865" y="79375"/>
                      <a:pt x="182562" y="79375"/>
                    </a:cubicBezTo>
                    <a:close/>
                    <a:moveTo>
                      <a:pt x="92198" y="79375"/>
                    </a:moveTo>
                    <a:cubicBezTo>
                      <a:pt x="99456" y="79375"/>
                      <a:pt x="106383" y="80692"/>
                      <a:pt x="112815" y="83325"/>
                    </a:cubicBezTo>
                    <a:lnTo>
                      <a:pt x="129438" y="94484"/>
                    </a:lnTo>
                    <a:lnTo>
                      <a:pt x="124114" y="102283"/>
                    </a:lnTo>
                    <a:lnTo>
                      <a:pt x="123146" y="107021"/>
                    </a:lnTo>
                    <a:lnTo>
                      <a:pt x="118588" y="107021"/>
                    </a:lnTo>
                    <a:cubicBezTo>
                      <a:pt x="111991" y="99122"/>
                      <a:pt x="102754" y="95173"/>
                      <a:pt x="92198" y="95173"/>
                    </a:cubicBezTo>
                    <a:cubicBezTo>
                      <a:pt x="71087" y="95173"/>
                      <a:pt x="53934" y="112287"/>
                      <a:pt x="53934" y="133350"/>
                    </a:cubicBezTo>
                    <a:cubicBezTo>
                      <a:pt x="53934" y="154414"/>
                      <a:pt x="71087" y="171528"/>
                      <a:pt x="92198" y="171528"/>
                    </a:cubicBezTo>
                    <a:cubicBezTo>
                      <a:pt x="104074" y="171528"/>
                      <a:pt x="115949" y="164945"/>
                      <a:pt x="123866" y="154414"/>
                    </a:cubicBezTo>
                    <a:lnTo>
                      <a:pt x="125791" y="154174"/>
                    </a:lnTo>
                    <a:lnTo>
                      <a:pt x="134034" y="166249"/>
                    </a:lnTo>
                    <a:lnTo>
                      <a:pt x="120516" y="177954"/>
                    </a:lnTo>
                    <a:lnTo>
                      <a:pt x="116465" y="176163"/>
                    </a:lnTo>
                    <a:cubicBezTo>
                      <a:pt x="108678" y="174024"/>
                      <a:pt x="100726" y="173037"/>
                      <a:pt x="92774" y="173037"/>
                    </a:cubicBezTo>
                    <a:lnTo>
                      <a:pt x="63954" y="178487"/>
                    </a:lnTo>
                    <a:lnTo>
                      <a:pt x="53769" y="171692"/>
                    </a:lnTo>
                    <a:cubicBezTo>
                      <a:pt x="44037" y="161983"/>
                      <a:pt x="38100" y="148490"/>
                      <a:pt x="38100" y="133350"/>
                    </a:cubicBezTo>
                    <a:cubicBezTo>
                      <a:pt x="38100" y="103072"/>
                      <a:pt x="61850" y="79375"/>
                      <a:pt x="92198" y="79375"/>
                    </a:cubicBezTo>
                    <a:close/>
                    <a:moveTo>
                      <a:pt x="183356" y="63500"/>
                    </a:moveTo>
                    <a:cubicBezTo>
                      <a:pt x="218865" y="63500"/>
                      <a:pt x="247650" y="91930"/>
                      <a:pt x="247650" y="127000"/>
                    </a:cubicBezTo>
                    <a:cubicBezTo>
                      <a:pt x="247650" y="144535"/>
                      <a:pt x="240454" y="160410"/>
                      <a:pt x="228819" y="171902"/>
                    </a:cubicBezTo>
                    <a:lnTo>
                      <a:pt x="213017" y="182424"/>
                    </a:lnTo>
                    <a:lnTo>
                      <a:pt x="182696" y="176212"/>
                    </a:lnTo>
                    <a:lnTo>
                      <a:pt x="153417" y="182239"/>
                    </a:lnTo>
                    <a:lnTo>
                      <a:pt x="137893" y="171902"/>
                    </a:lnTo>
                    <a:lnTo>
                      <a:pt x="134034" y="166249"/>
                    </a:lnTo>
                    <a:lnTo>
                      <a:pt x="137061" y="163629"/>
                    </a:lnTo>
                    <a:cubicBezTo>
                      <a:pt x="139700" y="160996"/>
                      <a:pt x="138380" y="155730"/>
                      <a:pt x="134422" y="153097"/>
                    </a:cubicBezTo>
                    <a:lnTo>
                      <a:pt x="125791" y="154174"/>
                    </a:lnTo>
                    <a:lnTo>
                      <a:pt x="124114" y="151717"/>
                    </a:lnTo>
                    <a:cubicBezTo>
                      <a:pt x="120861" y="144120"/>
                      <a:pt x="119062" y="135768"/>
                      <a:pt x="119062" y="127000"/>
                    </a:cubicBezTo>
                    <a:lnTo>
                      <a:pt x="123146" y="107021"/>
                    </a:lnTo>
                    <a:lnTo>
                      <a:pt x="130463" y="107021"/>
                    </a:lnTo>
                    <a:cubicBezTo>
                      <a:pt x="133102" y="103072"/>
                      <a:pt x="133102" y="97806"/>
                      <a:pt x="130463" y="95173"/>
                    </a:cubicBezTo>
                    <a:lnTo>
                      <a:pt x="129438" y="94484"/>
                    </a:lnTo>
                    <a:lnTo>
                      <a:pt x="137893" y="82099"/>
                    </a:lnTo>
                    <a:cubicBezTo>
                      <a:pt x="149528" y="70608"/>
                      <a:pt x="165601" y="63500"/>
                      <a:pt x="183356" y="63500"/>
                    </a:cubicBezTo>
                    <a:close/>
                    <a:moveTo>
                      <a:pt x="284162" y="36513"/>
                    </a:moveTo>
                    <a:lnTo>
                      <a:pt x="300037" y="36513"/>
                    </a:lnTo>
                    <a:lnTo>
                      <a:pt x="300037" y="46752"/>
                    </a:lnTo>
                    <a:cubicBezTo>
                      <a:pt x="300037" y="52282"/>
                      <a:pt x="300037" y="52282"/>
                      <a:pt x="300037" y="52282"/>
                    </a:cubicBezTo>
                    <a:cubicBezTo>
                      <a:pt x="300037" y="56304"/>
                      <a:pt x="296068" y="60325"/>
                      <a:pt x="292100" y="60325"/>
                    </a:cubicBezTo>
                    <a:cubicBezTo>
                      <a:pt x="286808" y="60325"/>
                      <a:pt x="284162" y="56304"/>
                      <a:pt x="284162" y="52282"/>
                    </a:cubicBezTo>
                    <a:close/>
                    <a:moveTo>
                      <a:pt x="300037" y="19050"/>
                    </a:moveTo>
                    <a:lnTo>
                      <a:pt x="302507" y="19050"/>
                    </a:lnTo>
                    <a:cubicBezTo>
                      <a:pt x="307869" y="19050"/>
                      <a:pt x="307869" y="19050"/>
                      <a:pt x="307869" y="19050"/>
                    </a:cubicBezTo>
                    <a:cubicBezTo>
                      <a:pt x="313231" y="19050"/>
                      <a:pt x="315912" y="23080"/>
                      <a:pt x="315912" y="28453"/>
                    </a:cubicBezTo>
                    <a:cubicBezTo>
                      <a:pt x="315912" y="32483"/>
                      <a:pt x="313231" y="36513"/>
                      <a:pt x="307869" y="36513"/>
                    </a:cubicBezTo>
                    <a:lnTo>
                      <a:pt x="300037" y="36513"/>
                    </a:lnTo>
                    <a:lnTo>
                      <a:pt x="300037" y="33619"/>
                    </a:lnTo>
                    <a:close/>
                    <a:moveTo>
                      <a:pt x="264971" y="19050"/>
                    </a:moveTo>
                    <a:lnTo>
                      <a:pt x="284162" y="19050"/>
                    </a:lnTo>
                    <a:lnTo>
                      <a:pt x="284162" y="26707"/>
                    </a:lnTo>
                    <a:lnTo>
                      <a:pt x="284162" y="36513"/>
                    </a:lnTo>
                    <a:lnTo>
                      <a:pt x="283068" y="36513"/>
                    </a:lnTo>
                    <a:cubicBezTo>
                      <a:pt x="264971" y="36513"/>
                      <a:pt x="264971" y="36513"/>
                      <a:pt x="264971" y="36513"/>
                    </a:cubicBezTo>
                    <a:cubicBezTo>
                      <a:pt x="259608" y="36513"/>
                      <a:pt x="255587" y="32483"/>
                      <a:pt x="255587" y="28453"/>
                    </a:cubicBezTo>
                    <a:cubicBezTo>
                      <a:pt x="255587" y="23080"/>
                      <a:pt x="259608" y="19050"/>
                      <a:pt x="264971" y="19050"/>
                    </a:cubicBezTo>
                    <a:close/>
                    <a:moveTo>
                      <a:pt x="292100" y="0"/>
                    </a:moveTo>
                    <a:cubicBezTo>
                      <a:pt x="296068" y="0"/>
                      <a:pt x="300037" y="4022"/>
                      <a:pt x="300037" y="8044"/>
                    </a:cubicBezTo>
                    <a:lnTo>
                      <a:pt x="300037" y="19050"/>
                    </a:lnTo>
                    <a:lnTo>
                      <a:pt x="289771" y="19050"/>
                    </a:lnTo>
                    <a:lnTo>
                      <a:pt x="284162" y="19050"/>
                    </a:lnTo>
                    <a:lnTo>
                      <a:pt x="284162" y="13574"/>
                    </a:lnTo>
                    <a:cubicBezTo>
                      <a:pt x="284162" y="8044"/>
                      <a:pt x="284162" y="8044"/>
                      <a:pt x="284162" y="8044"/>
                    </a:cubicBezTo>
                    <a:cubicBezTo>
                      <a:pt x="284162" y="4022"/>
                      <a:pt x="286808" y="0"/>
                      <a:pt x="2921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865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70" name="文本框 69"/>
          <p:cNvSpPr txBox="1"/>
          <p:nvPr/>
        </p:nvSpPr>
        <p:spPr>
          <a:xfrm>
            <a:off x="7903210" y="4055110"/>
            <a:ext cx="373634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</a:rPr>
              <a:t>AI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</a:rPr>
              <a:t>计算服务器支持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汉仪青云简" panose="00020600040101010101" charset="-122"/>
              <a:ea typeface="汉仪青云简" panose="00020600040101010101" charset="-122"/>
              <a:cs typeface="汉仪青云简" panose="00020600040101010101" charset="-122"/>
            </a:endParaRPr>
          </a:p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</a:rPr>
              <a:t>大规模医疗设备集群运行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汉仪青云简" panose="00020600040101010101" charset="-122"/>
              <a:ea typeface="汉仪青云简" panose="00020600040101010101" charset="-122"/>
              <a:cs typeface="汉仪青云简" panose="00020600040101010101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4784090" y="3059430"/>
            <a:ext cx="33585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</a:rPr>
              <a:t>诊、疗、研一体化功能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汉仪青云简" panose="00020600040101010101" charset="-122"/>
              <a:ea typeface="汉仪青云简" panose="00020600040101010101" charset="-122"/>
              <a:cs typeface="汉仪青云简" panose="00020600040101010101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410460" y="4055110"/>
            <a:ext cx="25927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</a:rPr>
              <a:t>实用型临床医用系统架构与设计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汉仪青云简" panose="00020600040101010101" charset="-122"/>
              <a:ea typeface="汉仪青云简" panose="00020600040101010101" charset="-122"/>
              <a:cs typeface="汉仪青云简" panose="00020600040101010101" charset="-122"/>
            </a:endParaRPr>
          </a:p>
        </p:txBody>
      </p:sp>
      <p:pic>
        <p:nvPicPr>
          <p:cNvPr id="24" name="图片 23">
            <a:hlinkClick r:id="" action="ppaction://hlinkshowjump?jump=lastslide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792" y="4963569"/>
            <a:ext cx="969395" cy="1366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36563" y="447674"/>
            <a:ext cx="11280774" cy="5962652"/>
            <a:chOff x="442913" y="428624"/>
            <a:chExt cx="11280774" cy="5962652"/>
          </a:xfrm>
        </p:grpSpPr>
        <p:sp>
          <p:nvSpPr>
            <p:cNvPr id="9" name="矩形: 圆角 8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3647498">
            <a:off x="438505" y="765585"/>
            <a:ext cx="1452625" cy="1160134"/>
            <a:chOff x="3427504" y="564966"/>
            <a:chExt cx="2219438" cy="177254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478155" flipH="1">
              <a:off x="3650950" y="341520"/>
              <a:ext cx="1772546" cy="221943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0612" flipH="1">
              <a:off x="4051643" y="712184"/>
              <a:ext cx="1392582" cy="911893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5182581" y="1787827"/>
            <a:ext cx="2593954" cy="2595431"/>
            <a:chOff x="304800" y="673100"/>
            <a:chExt cx="4000500" cy="4000500"/>
          </a:xfrm>
          <a:solidFill>
            <a:srgbClr val="F7443D"/>
          </a:solidFill>
          <a:effectLst/>
        </p:grpSpPr>
        <p:sp>
          <p:nvSpPr>
            <p:cNvPr id="14" name="同心圆 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</a:endParaRPr>
            </a:p>
          </p:txBody>
        </p:sp>
      </p:grpSp>
      <p:sp>
        <p:nvSpPr>
          <p:cNvPr id="19" name="椭圆 18"/>
          <p:cNvSpPr/>
          <p:nvPr/>
        </p:nvSpPr>
        <p:spPr>
          <a:xfrm>
            <a:off x="5315252" y="1920572"/>
            <a:ext cx="2328616" cy="2329941"/>
          </a:xfrm>
          <a:prstGeom prst="ellipse">
            <a:avLst/>
          </a:prstGeom>
          <a:noFill/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lang="zh-CN" altLang="en-US" sz="2400">
              <a:latin typeface="+mn-ea"/>
            </a:endParaRPr>
          </a:p>
        </p:txBody>
      </p:sp>
      <p:cxnSp>
        <p:nvCxnSpPr>
          <p:cNvPr id="20" name="直接连接符 19"/>
          <p:cNvCxnSpPr>
            <a:stCxn id="19" idx="2"/>
          </p:cNvCxnSpPr>
          <p:nvPr/>
        </p:nvCxnSpPr>
        <p:spPr>
          <a:xfrm flipV="1">
            <a:off x="5315252" y="3085542"/>
            <a:ext cx="1882407" cy="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5700395" y="2290445"/>
            <a:ext cx="1567180" cy="44323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lang="zh-CN" altLang="en-US" sz="240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5535295" y="2336800"/>
            <a:ext cx="1879600" cy="374650"/>
          </a:xfrm>
          <a:prstGeom prst="rect">
            <a:avLst/>
          </a:prstGeom>
          <a:noFill/>
        </p:spPr>
        <p:txBody>
          <a:bodyPr wrap="square" lIns="68550" tIns="34275" rIns="68550" bIns="34275" rtlCol="0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常规方法诊断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3" name="文本框 9"/>
          <p:cNvSpPr txBox="1"/>
          <p:nvPr/>
        </p:nvSpPr>
        <p:spPr>
          <a:xfrm>
            <a:off x="5973445" y="2752725"/>
            <a:ext cx="1232535" cy="313055"/>
          </a:xfrm>
          <a:prstGeom prst="rect">
            <a:avLst/>
          </a:prstGeom>
          <a:noFill/>
        </p:spPr>
        <p:txBody>
          <a:bodyPr wrap="square" lIns="68550" tIns="34275" rIns="68550" bIns="34275" rtlCol="0">
            <a:spAutoFit/>
          </a:bodyPr>
          <a:lstStyle/>
          <a:p>
            <a:pPr marL="0" lvl="1" algn="ctr">
              <a:buClrTx/>
              <a:buSzTx/>
              <a:buFontTx/>
            </a:pPr>
            <a:r>
              <a:rPr lang="zh-CN" altLang="en-US" sz="1600" b="1" dirty="0">
                <a:solidFill>
                  <a:schemeClr val="bg1"/>
                </a:solidFill>
                <a:latin typeface="+mn-ea"/>
              </a:rPr>
              <a:t>耗时3</a:t>
            </a:r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0min</a:t>
            </a:r>
            <a:endParaRPr lang="en-US" altLang="zh-CN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弧形 23"/>
          <p:cNvSpPr/>
          <p:nvPr/>
        </p:nvSpPr>
        <p:spPr>
          <a:xfrm rot="1761226">
            <a:off x="5114595" y="1680281"/>
            <a:ext cx="2806715" cy="2808312"/>
          </a:xfrm>
          <a:prstGeom prst="arc">
            <a:avLst/>
          </a:prstGeom>
          <a:ln>
            <a:solidFill>
              <a:srgbClr val="7A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00" tIns="45699" rIns="91400" bIns="45699" rtlCol="0" anchor="ctr"/>
          <a:lstStyle/>
          <a:p>
            <a:pPr algn="ctr"/>
            <a:endParaRPr lang="zh-CN" altLang="en-US" sz="2400">
              <a:latin typeface="+mn-ea"/>
            </a:endParaRPr>
          </a:p>
        </p:txBody>
      </p: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7979135" y="2144859"/>
            <a:ext cx="3034169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0" tIns="45695" rIns="91390" bIns="4569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</a:rPr>
              <a:t>眼底疾病种类繁多，发病率高，且一旦发病容易致盲，危害严重，人工诊断眼底疾病耗时长、易漏诊、易误诊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汉仪青云简" panose="00020600040101010101" charset="-122"/>
              <a:ea typeface="汉仪青云简" panose="00020600040101010101" charset="-122"/>
            </a:endParaRPr>
          </a:p>
        </p:txBody>
      </p:sp>
      <p:cxnSp>
        <p:nvCxnSpPr>
          <p:cNvPr id="27" name="直接连接符 26"/>
          <p:cNvCxnSpPr>
            <a:stCxn id="24" idx="0"/>
          </p:cNvCxnSpPr>
          <p:nvPr/>
        </p:nvCxnSpPr>
        <p:spPr>
          <a:xfrm flipV="1">
            <a:off x="7205879" y="1286913"/>
            <a:ext cx="570656" cy="573648"/>
          </a:xfrm>
          <a:prstGeom prst="line">
            <a:avLst/>
          </a:prstGeom>
          <a:ln>
            <a:solidFill>
              <a:srgbClr val="7A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5700395" y="3199130"/>
            <a:ext cx="1560830" cy="46926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6D6D6"/>
              </a:gs>
              <a:gs pos="100000">
                <a:srgbClr val="F7F7F7"/>
              </a:gs>
            </a:gsLst>
            <a:path path="circle">
              <a:fillToRect t="100000" r="100000"/>
            </a:path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lang="zh-CN" altLang="en-US" sz="240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9" name="文本框 9"/>
          <p:cNvSpPr txBox="1"/>
          <p:nvPr/>
        </p:nvSpPr>
        <p:spPr>
          <a:xfrm>
            <a:off x="5526405" y="3266440"/>
            <a:ext cx="1918335" cy="374650"/>
          </a:xfrm>
          <a:prstGeom prst="rect">
            <a:avLst/>
          </a:prstGeom>
          <a:noFill/>
        </p:spPr>
        <p:txBody>
          <a:bodyPr wrap="square" lIns="68550" tIns="34275" rIns="68550" bIns="34275" rtlCol="0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系统辅助诊断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0" name="文本框 9"/>
          <p:cNvSpPr txBox="1"/>
          <p:nvPr/>
        </p:nvSpPr>
        <p:spPr>
          <a:xfrm>
            <a:off x="6032255" y="3698476"/>
            <a:ext cx="1041790" cy="313055"/>
          </a:xfrm>
          <a:prstGeom prst="rect">
            <a:avLst/>
          </a:prstGeom>
          <a:noFill/>
        </p:spPr>
        <p:txBody>
          <a:bodyPr wrap="square" lIns="68550" tIns="34275" rIns="68550" bIns="34275" rtlCol="0">
            <a:spAutoFit/>
          </a:bodyPr>
          <a:lstStyle/>
          <a:p>
            <a:pPr marL="0" lvl="1" algn="ctr"/>
            <a:r>
              <a:rPr lang="zh-CN" altLang="en-US" sz="1600" b="1" dirty="0">
                <a:solidFill>
                  <a:schemeClr val="bg1"/>
                </a:solidFill>
                <a:latin typeface="+mn-ea"/>
              </a:rPr>
              <a:t>耗时</a:t>
            </a:r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10s</a:t>
            </a:r>
            <a:endParaRPr lang="en-US" altLang="zh-CN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H="1" flipV="1">
            <a:off x="4362291" y="1882716"/>
            <a:ext cx="767439" cy="573648"/>
          </a:xfrm>
          <a:prstGeom prst="line">
            <a:avLst/>
          </a:prstGeom>
          <a:ln>
            <a:solidFill>
              <a:srgbClr val="7A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弧形 31"/>
          <p:cNvSpPr/>
          <p:nvPr/>
        </p:nvSpPr>
        <p:spPr>
          <a:xfrm rot="12309032">
            <a:off x="4988705" y="1651444"/>
            <a:ext cx="2806715" cy="2808312"/>
          </a:xfrm>
          <a:prstGeom prst="arc">
            <a:avLst/>
          </a:prstGeom>
          <a:ln>
            <a:solidFill>
              <a:srgbClr val="7A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00" tIns="45699" rIns="91400" bIns="45699" rtlCol="0" anchor="ctr"/>
          <a:lstStyle/>
          <a:p>
            <a:pPr algn="ctr"/>
            <a:endParaRPr lang="zh-CN" altLang="en-US" sz="2400">
              <a:latin typeface="+mn-ea"/>
            </a:endParaRP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1928190" y="2641677"/>
            <a:ext cx="2888611" cy="156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0" tIns="45695" rIns="91390" bIns="4569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</a:rPr>
              <a:t>呈现肉眼难以分辨的毛细血管，及病灶去的出血点、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</a:rPr>
              <a:t>渗出物，辅助医生在疾病早期诊断治疗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汉仪青云简" panose="00020600040101010101" charset="-122"/>
              <a:ea typeface="汉仪青云简" panose="00020600040101010101" charset="-122"/>
            </a:endParaRPr>
          </a:p>
        </p:txBody>
      </p:sp>
      <p:grpSp>
        <p:nvGrpSpPr>
          <p:cNvPr id="35" name="组合 38"/>
          <p:cNvGrpSpPr/>
          <p:nvPr/>
        </p:nvGrpSpPr>
        <p:grpSpPr>
          <a:xfrm>
            <a:off x="1740420" y="4649164"/>
            <a:ext cx="526244" cy="474739"/>
            <a:chOff x="5424755" y="1340768"/>
            <a:chExt cx="670560" cy="604586"/>
          </a:xfrm>
          <a:solidFill>
            <a:srgbClr val="7AB8BF"/>
          </a:solidFill>
        </p:grpSpPr>
        <p:grpSp>
          <p:nvGrpSpPr>
            <p:cNvPr id="36" name="组合 3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  <a:grpFill/>
          </p:grpSpPr>
          <p:sp>
            <p:nvSpPr>
              <p:cNvPr id="3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 lim="800000"/>
              </a:ln>
              <a:effectLst/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 sz="2400">
                  <a:latin typeface="+mn-ea"/>
                </a:endParaRPr>
              </a:p>
            </p:txBody>
          </p:sp>
          <p:sp>
            <p:nvSpPr>
              <p:cNvPr id="3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 sz="2400">
                  <a:latin typeface="+mn-ea"/>
                </a:endParaRPr>
              </a:p>
            </p:txBody>
          </p:sp>
        </p:grpSp>
        <p:sp>
          <p:nvSpPr>
            <p:cNvPr id="3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ysDash"/>
              <a:miter lim="800000"/>
            </a:ln>
            <a:effectLst/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latin typeface="+mn-ea"/>
              </a:endParaRPr>
            </a:p>
          </p:txBody>
        </p:sp>
      </p:grpSp>
      <p:sp>
        <p:nvSpPr>
          <p:cNvPr id="40" name="文本框 9"/>
          <p:cNvSpPr txBox="1"/>
          <p:nvPr/>
        </p:nvSpPr>
        <p:spPr>
          <a:xfrm>
            <a:off x="2375866" y="4663335"/>
            <a:ext cx="1871142" cy="374650"/>
          </a:xfrm>
          <a:prstGeom prst="rect">
            <a:avLst/>
          </a:prstGeom>
          <a:noFill/>
        </p:spPr>
        <p:txBody>
          <a:bodyPr wrap="square" lIns="68550" tIns="34275" rIns="68550" bIns="34275" rtlCol="0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交互页面设计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447834" y="5023374"/>
            <a:ext cx="816271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5"/>
          <p:cNvGrpSpPr/>
          <p:nvPr/>
        </p:nvGrpSpPr>
        <p:grpSpPr>
          <a:xfrm>
            <a:off x="10845126" y="4886781"/>
            <a:ext cx="258572" cy="233265"/>
            <a:chOff x="3720691" y="2824413"/>
            <a:chExt cx="1341120" cy="1209172"/>
          </a:xfrm>
          <a:solidFill>
            <a:srgbClr val="F7443D"/>
          </a:solidFill>
        </p:grpSpPr>
        <p:sp>
          <p:nvSpPr>
            <p:cNvPr id="43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/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latin typeface="+mn-ea"/>
              </a:endParaRPr>
            </a:p>
          </p:txBody>
        </p:sp>
        <p:sp>
          <p:nvSpPr>
            <p:cNvPr id="44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 lim="800000"/>
            </a:ln>
            <a:effectLst/>
          </p:spPr>
          <p:txBody>
            <a:bodyPr vert="horz" wrap="square" lIns="121882" tIns="60941" rIns="121882" bIns="60941" numCol="1" anchor="t" anchorCtr="0" compatLnSpc="1"/>
            <a:lstStyle/>
            <a:p>
              <a:endParaRPr lang="zh-CN" altLang="en-US" sz="2400">
                <a:latin typeface="+mn-ea"/>
              </a:endParaRPr>
            </a:p>
          </p:txBody>
        </p:sp>
      </p:grpSp>
      <p:sp>
        <p:nvSpPr>
          <p:cNvPr id="45" name="TextBox 48"/>
          <p:cNvSpPr txBox="1"/>
          <p:nvPr/>
        </p:nvSpPr>
        <p:spPr>
          <a:xfrm>
            <a:off x="2322725" y="4999483"/>
            <a:ext cx="8540379" cy="828675"/>
          </a:xfrm>
          <a:prstGeom prst="rect">
            <a:avLst/>
          </a:prstGeom>
          <a:noFill/>
        </p:spPr>
        <p:txBody>
          <a:bodyPr wrap="square" lIns="91400" tIns="45699" rIns="91400" bIns="45699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</a:rPr>
              <a:t>通过简单的界面操作即可将眼底图像上传，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</a:rPr>
              <a:t>10s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</a:rPr>
              <a:t>以内可获得分割结果并在界面中显示；在医生需要查询患者信息时可直接搜索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</a:rPr>
              <a:t>提取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汉仪青云简" panose="00020600040101010101" charset="-122"/>
              <a:ea typeface="汉仪青云简" panose="00020600040101010101" charset="-122"/>
            </a:endParaRPr>
          </a:p>
        </p:txBody>
      </p:sp>
      <p:pic>
        <p:nvPicPr>
          <p:cNvPr id="3" name="图片 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792" y="4963569"/>
            <a:ext cx="969395" cy="1366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/>
      <p:bldP spid="23" grpId="0"/>
      <p:bldP spid="24" grpId="0" bldLvl="0" animBg="1"/>
      <p:bldP spid="26" grpId="0"/>
      <p:bldP spid="28" grpId="0" bldLvl="0" animBg="1"/>
      <p:bldP spid="29" grpId="0"/>
      <p:bldP spid="30" grpId="0"/>
      <p:bldP spid="32" grpId="0" bldLvl="0" animBg="1"/>
      <p:bldP spid="34" grpId="0"/>
      <p:bldP spid="40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3765550" y="5314950"/>
            <a:ext cx="520065" cy="520065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Rectangle 1"/>
          <p:cNvSpPr/>
          <p:nvPr/>
        </p:nvSpPr>
        <p:spPr bwMode="auto">
          <a:xfrm>
            <a:off x="263520" y="1314801"/>
            <a:ext cx="2088232" cy="4140460"/>
          </a:xfrm>
          <a:prstGeom prst="rect">
            <a:avLst/>
          </a:prstGeom>
          <a:noFill/>
          <a:ln w="76200">
            <a:solidFill>
              <a:schemeClr val="accent3"/>
            </a:solidFill>
            <a:round/>
          </a:ln>
        </p:spPr>
        <p:txBody>
          <a:bodyPr anchor="ctr"/>
          <a:p>
            <a:pPr algn="ctr"/>
            <a:endParaRPr dirty="0">
              <a:latin typeface="钟齐陈伟勋硬笔行书字库" panose="02010600030101010101" pitchFamily="2" charset="-122"/>
              <a:ea typeface="钟齐陈伟勋硬笔行书字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082">
            <a:off x="670400" y="4053238"/>
            <a:ext cx="1652010" cy="205321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84" y="3200949"/>
            <a:ext cx="1792833" cy="2389601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3" y="4053590"/>
            <a:ext cx="1333804" cy="1880028"/>
          </a:xfrm>
          <a:prstGeom prst="rect">
            <a:avLst/>
          </a:prstGeom>
        </p:spPr>
      </p:pic>
      <p:sp>
        <p:nvSpPr>
          <p:cNvPr id="15" name="Rectangle 2"/>
          <p:cNvSpPr/>
          <p:nvPr/>
        </p:nvSpPr>
        <p:spPr>
          <a:xfrm>
            <a:off x="1559991" y="1717567"/>
            <a:ext cx="1648291" cy="1044116"/>
          </a:xfrm>
          <a:prstGeom prst="rect">
            <a:avLst/>
          </a:prstGeom>
          <a:solidFill>
            <a:srgbClr val="FD7B77"/>
          </a:solidFill>
        </p:spPr>
        <p:txBody>
          <a:bodyPr wrap="square">
            <a:noAutofit/>
          </a:bodyPr>
          <a:p>
            <a:pPr algn="ctr"/>
            <a:r>
              <a:rPr lang="zh-CN" altLang="en-US" sz="3100" b="1" spc="3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+mn-ea"/>
                <a:sym typeface="+mn-lt"/>
              </a:rPr>
              <a:t>系统</a:t>
            </a:r>
            <a:endParaRPr lang="zh-CN" altLang="en-US" sz="3100" b="1" spc="300" dirty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cs typeface="+mn-ea"/>
              <a:sym typeface="+mn-lt"/>
            </a:endParaRPr>
          </a:p>
          <a:p>
            <a:pPr algn="ctr"/>
            <a:r>
              <a:rPr lang="zh-CN" altLang="en-US" sz="3100" b="1" spc="3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+mn-ea"/>
                <a:sym typeface="+mn-lt"/>
              </a:rPr>
              <a:t>架构</a:t>
            </a:r>
            <a:endParaRPr lang="zh-CN" altLang="en-US" sz="3100" b="1" spc="300" dirty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cs typeface="+mn-ea"/>
              <a:sym typeface="+mn-lt"/>
            </a:endParaRPr>
          </a:p>
        </p:txBody>
      </p:sp>
      <p:sp>
        <p:nvSpPr>
          <p:cNvPr id="19" name="Rectangle 4"/>
          <p:cNvSpPr/>
          <p:nvPr/>
        </p:nvSpPr>
        <p:spPr bwMode="auto">
          <a:xfrm>
            <a:off x="2022413" y="2689675"/>
            <a:ext cx="684076" cy="72008"/>
          </a:xfrm>
          <a:prstGeom prst="rect">
            <a:avLst/>
          </a:prstGeom>
          <a:solidFill>
            <a:schemeClr val="tx2"/>
          </a:solidFill>
          <a:ln w="19050">
            <a:noFill/>
            <a:round/>
          </a:ln>
        </p:spPr>
        <p:txBody>
          <a:bodyPr anchor="ctr"/>
          <a:p>
            <a:pPr algn="ctr"/>
            <a:endParaRPr dirty="0">
              <a:latin typeface="钟齐陈伟勋硬笔行书字库" panose="02010600030101010101" pitchFamily="2" charset="-122"/>
              <a:ea typeface="钟齐陈伟勋硬笔行书字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24" name="图片 2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262" y="5615714"/>
            <a:ext cx="969395" cy="13663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630" y="838200"/>
            <a:ext cx="44589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  <a:sym typeface="+mn-ea"/>
              </a:rPr>
              <a:t>实用型临床医用系统架构与设计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1415" y="1209040"/>
            <a:ext cx="7586345" cy="5037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9117e-06 0.0030584 L 2.89117e-06 0.145188 L 0.28266 0.141858 L 0.28266 0.00416879 L 0.28266 0.001948 " pathEditMode="relative" rAng="0" ptsTypes="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454 -0.00726295 L 0.279734 -0.00474655 L 0.279873 -0.487062 " pathEditMode="relative" rAng="0" ptsTypes="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0371 -0.475205 L 0.154551 -0.472574 L 0.153119 -0.31695 L 0.0481257 -0.32355 L -0.0858129 -0.214924 " pathEditMode="relative" rAng="0" ptsTypes="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4" grpId="2" bldLvl="0" animBg="1"/>
      <p:bldP spid="4" grpId="3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5" name="Rectangle 1"/>
          <p:cNvSpPr/>
          <p:nvPr/>
        </p:nvSpPr>
        <p:spPr bwMode="auto">
          <a:xfrm>
            <a:off x="741040" y="1314801"/>
            <a:ext cx="2088232" cy="4140460"/>
          </a:xfrm>
          <a:prstGeom prst="rect">
            <a:avLst/>
          </a:prstGeom>
          <a:noFill/>
          <a:ln w="76200">
            <a:solidFill>
              <a:schemeClr val="accent3"/>
            </a:solidFill>
            <a:round/>
          </a:ln>
        </p:spPr>
        <p:txBody>
          <a:bodyPr anchor="ctr"/>
          <a:lstStyle/>
          <a:p>
            <a:pPr algn="ctr"/>
            <a:endParaRPr dirty="0">
              <a:latin typeface="钟齐陈伟勋硬笔行书字库" panose="02010600030101010101" pitchFamily="2" charset="-122"/>
              <a:ea typeface="钟齐陈伟勋硬笔行书字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6" name="Rectangle 2"/>
          <p:cNvSpPr/>
          <p:nvPr/>
        </p:nvSpPr>
        <p:spPr>
          <a:xfrm>
            <a:off x="49961" y="2358917"/>
            <a:ext cx="1648291" cy="1044116"/>
          </a:xfrm>
          <a:prstGeom prst="rect">
            <a:avLst/>
          </a:prstGeom>
          <a:solidFill>
            <a:srgbClr val="FD7B77"/>
          </a:solidFill>
        </p:spPr>
        <p:txBody>
          <a:bodyPr wrap="square">
            <a:noAutofit/>
          </a:bodyPr>
          <a:lstStyle/>
          <a:p>
            <a:pPr algn="ctr"/>
            <a:r>
              <a:rPr lang="zh-CN" altLang="en-US" sz="3100" b="1" spc="3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+mn-ea"/>
                <a:sym typeface="+mn-lt"/>
              </a:rPr>
              <a:t>改进型</a:t>
            </a:r>
            <a:r>
              <a:rPr lang="en-US" altLang="zh-CN" sz="3100" b="1" spc="3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+mn-ea"/>
                <a:sym typeface="+mn-lt"/>
              </a:rPr>
              <a:t>U</a:t>
            </a:r>
            <a:r>
              <a:rPr lang="zh-CN" altLang="en-US" sz="3100" b="1" spc="3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+mn-ea"/>
                <a:sym typeface="+mn-lt"/>
              </a:rPr>
              <a:t>网络</a:t>
            </a:r>
            <a:endParaRPr lang="zh-CN" altLang="en-US" sz="3100" b="1" spc="300" dirty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cs typeface="+mn-ea"/>
              <a:sym typeface="+mn-lt"/>
            </a:endParaRPr>
          </a:p>
        </p:txBody>
      </p:sp>
      <p:sp>
        <p:nvSpPr>
          <p:cNvPr id="47" name="Rectangle 4"/>
          <p:cNvSpPr/>
          <p:nvPr/>
        </p:nvSpPr>
        <p:spPr bwMode="auto">
          <a:xfrm>
            <a:off x="459678" y="3331025"/>
            <a:ext cx="684076" cy="72008"/>
          </a:xfrm>
          <a:prstGeom prst="rect">
            <a:avLst/>
          </a:prstGeom>
          <a:solidFill>
            <a:schemeClr val="tx2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 dirty="0">
              <a:latin typeface="钟齐陈伟勋硬笔行书字库" panose="02010600030101010101" pitchFamily="2" charset="-122"/>
              <a:ea typeface="钟齐陈伟勋硬笔行书字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082">
            <a:off x="1147920" y="4053238"/>
            <a:ext cx="1652010" cy="2053212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4" y="3200949"/>
            <a:ext cx="1792833" cy="2389601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23" y="4053590"/>
            <a:ext cx="1333804" cy="1880028"/>
          </a:xfrm>
          <a:prstGeom prst="rect">
            <a:avLst/>
          </a:prstGeom>
        </p:spPr>
      </p:pic>
      <p:pic>
        <p:nvPicPr>
          <p:cNvPr id="3" name="图片 13" descr="改进U型网络流程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025" y="1639570"/>
            <a:ext cx="9251315" cy="4751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 rot="3647498">
            <a:off x="438505" y="765585"/>
            <a:ext cx="1452625" cy="1160134"/>
            <a:chOff x="3427504" y="564966"/>
            <a:chExt cx="2219438" cy="177254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478155" flipH="1">
              <a:off x="3650950" y="341520"/>
              <a:ext cx="1772546" cy="221943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0612" flipH="1">
              <a:off x="4051643" y="712184"/>
              <a:ext cx="1392582" cy="911893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990" y="431800"/>
            <a:ext cx="8808085" cy="24206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280" y="3035935"/>
            <a:ext cx="4917440" cy="3536950"/>
          </a:xfrm>
          <a:prstGeom prst="rect">
            <a:avLst/>
          </a:prstGeom>
        </p:spPr>
      </p:pic>
      <p:pic>
        <p:nvPicPr>
          <p:cNvPr id="8" name="图片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362" y="5594759"/>
            <a:ext cx="969395" cy="1366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 rot="3647498">
            <a:off x="327380" y="376965"/>
            <a:ext cx="1452625" cy="1160134"/>
            <a:chOff x="3427504" y="564966"/>
            <a:chExt cx="2219438" cy="177254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478155" flipH="1">
              <a:off x="3650950" y="341520"/>
              <a:ext cx="1772546" cy="221943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0612" flipH="1">
              <a:off x="4051643" y="712184"/>
              <a:ext cx="1392582" cy="911893"/>
            </a:xfrm>
            <a:prstGeom prst="rect">
              <a:avLst/>
            </a:prstGeom>
          </p:spPr>
        </p:pic>
      </p:grp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2258649" y="1322039"/>
            <a:ext cx="1850059" cy="2995333"/>
          </a:xfrm>
          <a:prstGeom prst="roundRect">
            <a:avLst/>
          </a:prstGeom>
          <a:solidFill>
            <a:srgbClr val="7AB8B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4" name="Freeform 25"/>
          <p:cNvSpPr/>
          <p:nvPr/>
        </p:nvSpPr>
        <p:spPr bwMode="auto">
          <a:xfrm flipH="1">
            <a:off x="3299413" y="1322038"/>
            <a:ext cx="828369" cy="969079"/>
          </a:xfrm>
          <a:custGeom>
            <a:avLst/>
            <a:gdLst>
              <a:gd name="T0" fmla="*/ 64 w 64"/>
              <a:gd name="T1" fmla="*/ 21 h 75"/>
              <a:gd name="T2" fmla="*/ 59 w 64"/>
              <a:gd name="T3" fmla="*/ 0 h 75"/>
              <a:gd name="T4" fmla="*/ 0 w 64"/>
              <a:gd name="T5" fmla="*/ 0 h 75"/>
              <a:gd name="T6" fmla="*/ 0 w 64"/>
              <a:gd name="T7" fmla="*/ 74 h 75"/>
              <a:gd name="T8" fmla="*/ 10 w 64"/>
              <a:gd name="T9" fmla="*/ 75 h 75"/>
              <a:gd name="T10" fmla="*/ 64 w 64"/>
              <a:gd name="T11" fmla="*/ 2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75">
                <a:moveTo>
                  <a:pt x="64" y="21"/>
                </a:moveTo>
                <a:cubicBezTo>
                  <a:pt x="64" y="14"/>
                  <a:pt x="62" y="7"/>
                  <a:pt x="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4"/>
                  <a:pt x="0" y="74"/>
                  <a:pt x="0" y="74"/>
                </a:cubicBezTo>
                <a:cubicBezTo>
                  <a:pt x="3" y="75"/>
                  <a:pt x="7" y="75"/>
                  <a:pt x="10" y="75"/>
                </a:cubicBezTo>
                <a:cubicBezTo>
                  <a:pt x="40" y="75"/>
                  <a:pt x="64" y="51"/>
                  <a:pt x="64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4895850" y="1617345"/>
            <a:ext cx="1849755" cy="3618230"/>
          </a:xfrm>
          <a:prstGeom prst="roundRect">
            <a:avLst/>
          </a:prstGeom>
          <a:solidFill>
            <a:srgbClr val="F744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9" name="Freeform 25"/>
          <p:cNvSpPr/>
          <p:nvPr/>
        </p:nvSpPr>
        <p:spPr bwMode="auto">
          <a:xfrm flipH="1">
            <a:off x="5936411" y="1617584"/>
            <a:ext cx="828369" cy="969079"/>
          </a:xfrm>
          <a:custGeom>
            <a:avLst/>
            <a:gdLst>
              <a:gd name="T0" fmla="*/ 64 w 64"/>
              <a:gd name="T1" fmla="*/ 21 h 75"/>
              <a:gd name="T2" fmla="*/ 59 w 64"/>
              <a:gd name="T3" fmla="*/ 0 h 75"/>
              <a:gd name="T4" fmla="*/ 0 w 64"/>
              <a:gd name="T5" fmla="*/ 0 h 75"/>
              <a:gd name="T6" fmla="*/ 0 w 64"/>
              <a:gd name="T7" fmla="*/ 74 h 75"/>
              <a:gd name="T8" fmla="*/ 10 w 64"/>
              <a:gd name="T9" fmla="*/ 75 h 75"/>
              <a:gd name="T10" fmla="*/ 64 w 64"/>
              <a:gd name="T11" fmla="*/ 2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75">
                <a:moveTo>
                  <a:pt x="64" y="21"/>
                </a:moveTo>
                <a:cubicBezTo>
                  <a:pt x="64" y="14"/>
                  <a:pt x="62" y="7"/>
                  <a:pt x="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4"/>
                  <a:pt x="0" y="74"/>
                  <a:pt x="0" y="74"/>
                </a:cubicBezTo>
                <a:cubicBezTo>
                  <a:pt x="3" y="75"/>
                  <a:pt x="7" y="75"/>
                  <a:pt x="10" y="75"/>
                </a:cubicBezTo>
                <a:cubicBezTo>
                  <a:pt x="40" y="75"/>
                  <a:pt x="64" y="51"/>
                  <a:pt x="64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solidFill>
                <a:srgbClr val="937366"/>
              </a:solidFill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7631430" y="1811655"/>
            <a:ext cx="1908175" cy="4885690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21" name="Freeform 25"/>
          <p:cNvSpPr/>
          <p:nvPr/>
        </p:nvSpPr>
        <p:spPr bwMode="auto">
          <a:xfrm flipH="1">
            <a:off x="8693771" y="1811623"/>
            <a:ext cx="828369" cy="969079"/>
          </a:xfrm>
          <a:custGeom>
            <a:avLst/>
            <a:gdLst>
              <a:gd name="T0" fmla="*/ 64 w 64"/>
              <a:gd name="T1" fmla="*/ 21 h 75"/>
              <a:gd name="T2" fmla="*/ 59 w 64"/>
              <a:gd name="T3" fmla="*/ 0 h 75"/>
              <a:gd name="T4" fmla="*/ 0 w 64"/>
              <a:gd name="T5" fmla="*/ 0 h 75"/>
              <a:gd name="T6" fmla="*/ 0 w 64"/>
              <a:gd name="T7" fmla="*/ 74 h 75"/>
              <a:gd name="T8" fmla="*/ 10 w 64"/>
              <a:gd name="T9" fmla="*/ 75 h 75"/>
              <a:gd name="T10" fmla="*/ 64 w 64"/>
              <a:gd name="T11" fmla="*/ 2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75">
                <a:moveTo>
                  <a:pt x="64" y="21"/>
                </a:moveTo>
                <a:cubicBezTo>
                  <a:pt x="64" y="14"/>
                  <a:pt x="62" y="7"/>
                  <a:pt x="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4"/>
                  <a:pt x="0" y="74"/>
                  <a:pt x="0" y="74"/>
                </a:cubicBezTo>
                <a:cubicBezTo>
                  <a:pt x="3" y="75"/>
                  <a:pt x="7" y="75"/>
                  <a:pt x="10" y="75"/>
                </a:cubicBezTo>
                <a:cubicBezTo>
                  <a:pt x="40" y="75"/>
                  <a:pt x="64" y="51"/>
                  <a:pt x="64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grpSp>
        <p:nvGrpSpPr>
          <p:cNvPr id="24" name="Group 23"/>
          <p:cNvGrpSpPr/>
          <p:nvPr/>
        </p:nvGrpSpPr>
        <p:grpSpPr>
          <a:xfrm>
            <a:off x="3539375" y="1362449"/>
            <a:ext cx="588407" cy="607811"/>
            <a:chOff x="8188325" y="3233738"/>
            <a:chExt cx="506413" cy="500062"/>
          </a:xfrm>
          <a:solidFill>
            <a:srgbClr val="7AB8BF"/>
          </a:solidFill>
        </p:grpSpPr>
        <p:sp>
          <p:nvSpPr>
            <p:cNvPr id="25" name="Freeform 24"/>
            <p:cNvSpPr/>
            <p:nvPr/>
          </p:nvSpPr>
          <p:spPr bwMode="auto">
            <a:xfrm>
              <a:off x="8262938" y="3346450"/>
              <a:ext cx="19050" cy="198437"/>
            </a:xfrm>
            <a:custGeom>
              <a:avLst/>
              <a:gdLst>
                <a:gd name="T0" fmla="*/ 5 w 5"/>
                <a:gd name="T1" fmla="*/ 51 h 53"/>
                <a:gd name="T2" fmla="*/ 3 w 5"/>
                <a:gd name="T3" fmla="*/ 53 h 53"/>
                <a:gd name="T4" fmla="*/ 3 w 5"/>
                <a:gd name="T5" fmla="*/ 53 h 53"/>
                <a:gd name="T6" fmla="*/ 1 w 5"/>
                <a:gd name="T7" fmla="*/ 51 h 53"/>
                <a:gd name="T8" fmla="*/ 0 w 5"/>
                <a:gd name="T9" fmla="*/ 2 h 53"/>
                <a:gd name="T10" fmla="*/ 3 w 5"/>
                <a:gd name="T11" fmla="*/ 0 h 53"/>
                <a:gd name="T12" fmla="*/ 3 w 5"/>
                <a:gd name="T13" fmla="*/ 0 h 53"/>
                <a:gd name="T14" fmla="*/ 5 w 5"/>
                <a:gd name="T15" fmla="*/ 2 h 53"/>
                <a:gd name="T16" fmla="*/ 5 w 5"/>
                <a:gd name="T17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3">
                  <a:moveTo>
                    <a:pt x="5" y="51"/>
                  </a:moveTo>
                  <a:cubicBezTo>
                    <a:pt x="5" y="52"/>
                    <a:pt x="4" y="53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1" y="52"/>
                    <a:pt x="1" y="5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lnTo>
                    <a:pt x="5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8267700" y="3530600"/>
              <a:ext cx="269875" cy="14287"/>
            </a:xfrm>
            <a:custGeom>
              <a:avLst/>
              <a:gdLst>
                <a:gd name="T0" fmla="*/ 69 w 72"/>
                <a:gd name="T1" fmla="*/ 0 h 4"/>
                <a:gd name="T2" fmla="*/ 72 w 72"/>
                <a:gd name="T3" fmla="*/ 2 h 4"/>
                <a:gd name="T4" fmla="*/ 72 w 72"/>
                <a:gd name="T5" fmla="*/ 2 h 4"/>
                <a:gd name="T6" fmla="*/ 69 w 72"/>
                <a:gd name="T7" fmla="*/ 4 h 4"/>
                <a:gd name="T8" fmla="*/ 2 w 72"/>
                <a:gd name="T9" fmla="*/ 4 h 4"/>
                <a:gd name="T10" fmla="*/ 0 w 72"/>
                <a:gd name="T11" fmla="*/ 2 h 4"/>
                <a:gd name="T12" fmla="*/ 0 w 72"/>
                <a:gd name="T13" fmla="*/ 2 h 4"/>
                <a:gd name="T14" fmla="*/ 2 w 72"/>
                <a:gd name="T15" fmla="*/ 0 h 4"/>
                <a:gd name="T16" fmla="*/ 69 w 7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">
                  <a:moveTo>
                    <a:pt x="69" y="0"/>
                  </a:moveTo>
                  <a:cubicBezTo>
                    <a:pt x="70" y="0"/>
                    <a:pt x="72" y="1"/>
                    <a:pt x="72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3"/>
                    <a:pt x="70" y="4"/>
                    <a:pt x="69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8416925" y="3451225"/>
              <a:ext cx="34925" cy="93662"/>
            </a:xfrm>
            <a:custGeom>
              <a:avLst/>
              <a:gdLst>
                <a:gd name="T0" fmla="*/ 7 w 9"/>
                <a:gd name="T1" fmla="*/ 0 h 25"/>
                <a:gd name="T2" fmla="*/ 3 w 9"/>
                <a:gd name="T3" fmla="*/ 0 h 25"/>
                <a:gd name="T4" fmla="*/ 0 w 9"/>
                <a:gd name="T5" fmla="*/ 2 h 25"/>
                <a:gd name="T6" fmla="*/ 0 w 9"/>
                <a:gd name="T7" fmla="*/ 25 h 25"/>
                <a:gd name="T8" fmla="*/ 9 w 9"/>
                <a:gd name="T9" fmla="*/ 25 h 25"/>
                <a:gd name="T10" fmla="*/ 9 w 9"/>
                <a:gd name="T11" fmla="*/ 2 h 25"/>
                <a:gd name="T12" fmla="*/ 7 w 9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5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8361363" y="3425825"/>
              <a:ext cx="33338" cy="119062"/>
            </a:xfrm>
            <a:custGeom>
              <a:avLst/>
              <a:gdLst>
                <a:gd name="T0" fmla="*/ 7 w 9"/>
                <a:gd name="T1" fmla="*/ 0 h 32"/>
                <a:gd name="T2" fmla="*/ 3 w 9"/>
                <a:gd name="T3" fmla="*/ 0 h 32"/>
                <a:gd name="T4" fmla="*/ 0 w 9"/>
                <a:gd name="T5" fmla="*/ 2 h 32"/>
                <a:gd name="T6" fmla="*/ 0 w 9"/>
                <a:gd name="T7" fmla="*/ 32 h 32"/>
                <a:gd name="T8" fmla="*/ 9 w 9"/>
                <a:gd name="T9" fmla="*/ 32 h 32"/>
                <a:gd name="T10" fmla="*/ 9 w 9"/>
                <a:gd name="T11" fmla="*/ 2 h 32"/>
                <a:gd name="T12" fmla="*/ 7 w 9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2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8474075" y="3403600"/>
              <a:ext cx="33338" cy="141287"/>
            </a:xfrm>
            <a:custGeom>
              <a:avLst/>
              <a:gdLst>
                <a:gd name="T0" fmla="*/ 7 w 9"/>
                <a:gd name="T1" fmla="*/ 0 h 38"/>
                <a:gd name="T2" fmla="*/ 3 w 9"/>
                <a:gd name="T3" fmla="*/ 0 h 38"/>
                <a:gd name="T4" fmla="*/ 0 w 9"/>
                <a:gd name="T5" fmla="*/ 3 h 38"/>
                <a:gd name="T6" fmla="*/ 0 w 9"/>
                <a:gd name="T7" fmla="*/ 38 h 38"/>
                <a:gd name="T8" fmla="*/ 9 w 9"/>
                <a:gd name="T9" fmla="*/ 38 h 38"/>
                <a:gd name="T10" fmla="*/ 9 w 9"/>
                <a:gd name="T11" fmla="*/ 3 h 38"/>
                <a:gd name="T12" fmla="*/ 7 w 9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8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8304213" y="3481388"/>
              <a:ext cx="34925" cy="63500"/>
            </a:xfrm>
            <a:custGeom>
              <a:avLst/>
              <a:gdLst>
                <a:gd name="T0" fmla="*/ 7 w 9"/>
                <a:gd name="T1" fmla="*/ 0 h 17"/>
                <a:gd name="T2" fmla="*/ 3 w 9"/>
                <a:gd name="T3" fmla="*/ 0 h 17"/>
                <a:gd name="T4" fmla="*/ 0 w 9"/>
                <a:gd name="T5" fmla="*/ 2 h 17"/>
                <a:gd name="T6" fmla="*/ 0 w 9"/>
                <a:gd name="T7" fmla="*/ 17 h 17"/>
                <a:gd name="T8" fmla="*/ 9 w 9"/>
                <a:gd name="T9" fmla="*/ 17 h 17"/>
                <a:gd name="T10" fmla="*/ 9 w 9"/>
                <a:gd name="T11" fmla="*/ 2 h 17"/>
                <a:gd name="T12" fmla="*/ 7 w 9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7">
                  <a:moveTo>
                    <a:pt x="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8308975" y="3376613"/>
              <a:ext cx="66675" cy="74612"/>
            </a:xfrm>
            <a:custGeom>
              <a:avLst/>
              <a:gdLst>
                <a:gd name="T0" fmla="*/ 42 w 42"/>
                <a:gd name="T1" fmla="*/ 7 h 47"/>
                <a:gd name="T2" fmla="*/ 7 w 42"/>
                <a:gd name="T3" fmla="*/ 47 h 47"/>
                <a:gd name="T4" fmla="*/ 0 w 42"/>
                <a:gd name="T5" fmla="*/ 40 h 47"/>
                <a:gd name="T6" fmla="*/ 35 w 42"/>
                <a:gd name="T7" fmla="*/ 0 h 47"/>
                <a:gd name="T8" fmla="*/ 42 w 42"/>
                <a:gd name="T9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7">
                  <a:moveTo>
                    <a:pt x="42" y="7"/>
                  </a:moveTo>
                  <a:lnTo>
                    <a:pt x="7" y="47"/>
                  </a:lnTo>
                  <a:lnTo>
                    <a:pt x="0" y="40"/>
                  </a:lnTo>
                  <a:lnTo>
                    <a:pt x="35" y="0"/>
                  </a:lnTo>
                  <a:lnTo>
                    <a:pt x="4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8364538" y="3362325"/>
              <a:ext cx="82550" cy="77787"/>
            </a:xfrm>
            <a:custGeom>
              <a:avLst/>
              <a:gdLst>
                <a:gd name="T0" fmla="*/ 45 w 52"/>
                <a:gd name="T1" fmla="*/ 49 h 49"/>
                <a:gd name="T2" fmla="*/ 0 w 52"/>
                <a:gd name="T3" fmla="*/ 9 h 49"/>
                <a:gd name="T4" fmla="*/ 7 w 52"/>
                <a:gd name="T5" fmla="*/ 0 h 49"/>
                <a:gd name="T6" fmla="*/ 52 w 52"/>
                <a:gd name="T7" fmla="*/ 40 h 49"/>
                <a:gd name="T8" fmla="*/ 45 w 52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9">
                  <a:moveTo>
                    <a:pt x="45" y="49"/>
                  </a:moveTo>
                  <a:lnTo>
                    <a:pt x="0" y="9"/>
                  </a:lnTo>
                  <a:lnTo>
                    <a:pt x="7" y="0"/>
                  </a:lnTo>
                  <a:lnTo>
                    <a:pt x="52" y="40"/>
                  </a:lnTo>
                  <a:lnTo>
                    <a:pt x="4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8424863" y="3357563"/>
              <a:ext cx="74613" cy="82550"/>
            </a:xfrm>
            <a:custGeom>
              <a:avLst/>
              <a:gdLst>
                <a:gd name="T0" fmla="*/ 47 w 47"/>
                <a:gd name="T1" fmla="*/ 7 h 52"/>
                <a:gd name="T2" fmla="*/ 7 w 47"/>
                <a:gd name="T3" fmla="*/ 52 h 52"/>
                <a:gd name="T4" fmla="*/ 0 w 47"/>
                <a:gd name="T5" fmla="*/ 45 h 52"/>
                <a:gd name="T6" fmla="*/ 38 w 47"/>
                <a:gd name="T7" fmla="*/ 0 h 52"/>
                <a:gd name="T8" fmla="*/ 47 w 47"/>
                <a:gd name="T9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2">
                  <a:moveTo>
                    <a:pt x="47" y="7"/>
                  </a:moveTo>
                  <a:lnTo>
                    <a:pt x="7" y="52"/>
                  </a:lnTo>
                  <a:lnTo>
                    <a:pt x="0" y="45"/>
                  </a:lnTo>
                  <a:lnTo>
                    <a:pt x="38" y="0"/>
                  </a:lnTo>
                  <a:lnTo>
                    <a:pt x="4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8466138" y="3346450"/>
              <a:ext cx="41275" cy="41275"/>
            </a:xfrm>
            <a:custGeom>
              <a:avLst/>
              <a:gdLst>
                <a:gd name="T0" fmla="*/ 10 w 11"/>
                <a:gd name="T1" fmla="*/ 0 h 11"/>
                <a:gd name="T2" fmla="*/ 11 w 11"/>
                <a:gd name="T3" fmla="*/ 2 h 11"/>
                <a:gd name="T4" fmla="*/ 10 w 11"/>
                <a:gd name="T5" fmla="*/ 4 h 11"/>
                <a:gd name="T6" fmla="*/ 9 w 11"/>
                <a:gd name="T7" fmla="*/ 8 h 11"/>
                <a:gd name="T8" fmla="*/ 9 w 11"/>
                <a:gd name="T9" fmla="*/ 10 h 11"/>
                <a:gd name="T10" fmla="*/ 7 w 11"/>
                <a:gd name="T11" fmla="*/ 11 h 11"/>
                <a:gd name="T12" fmla="*/ 5 w 11"/>
                <a:gd name="T13" fmla="*/ 9 h 11"/>
                <a:gd name="T14" fmla="*/ 3 w 11"/>
                <a:gd name="T15" fmla="*/ 7 h 11"/>
                <a:gd name="T16" fmla="*/ 0 w 11"/>
                <a:gd name="T17" fmla="*/ 5 h 11"/>
                <a:gd name="T18" fmla="*/ 1 w 11"/>
                <a:gd name="T19" fmla="*/ 3 h 11"/>
                <a:gd name="T20" fmla="*/ 3 w 11"/>
                <a:gd name="T21" fmla="*/ 2 h 11"/>
                <a:gd name="T22" fmla="*/ 7 w 11"/>
                <a:gd name="T23" fmla="*/ 1 h 11"/>
                <a:gd name="T24" fmla="*/ 10 w 11"/>
                <a:gd name="T2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1">
                  <a:moveTo>
                    <a:pt x="10" y="0"/>
                  </a:moveTo>
                  <a:cubicBezTo>
                    <a:pt x="10" y="0"/>
                    <a:pt x="11" y="1"/>
                    <a:pt x="11" y="2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10" y="7"/>
                    <a:pt x="9" y="8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1"/>
                    <a:pt x="8" y="11"/>
                    <a:pt x="7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8"/>
                    <a:pt x="3" y="7"/>
                    <a:pt x="3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1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6" y="2"/>
                    <a:pt x="7" y="1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8188325" y="3233738"/>
              <a:ext cx="506413" cy="500062"/>
            </a:xfrm>
            <a:custGeom>
              <a:avLst/>
              <a:gdLst>
                <a:gd name="T0" fmla="*/ 128 w 135"/>
                <a:gd name="T1" fmla="*/ 128 h 133"/>
                <a:gd name="T2" fmla="*/ 116 w 135"/>
                <a:gd name="T3" fmla="*/ 133 h 133"/>
                <a:gd name="T4" fmla="*/ 103 w 135"/>
                <a:gd name="T5" fmla="*/ 128 h 133"/>
                <a:gd name="T6" fmla="*/ 82 w 135"/>
                <a:gd name="T7" fmla="*/ 107 h 133"/>
                <a:gd name="T8" fmla="*/ 56 w 135"/>
                <a:gd name="T9" fmla="*/ 113 h 133"/>
                <a:gd name="T10" fmla="*/ 0 w 135"/>
                <a:gd name="T11" fmla="*/ 56 h 133"/>
                <a:gd name="T12" fmla="*/ 56 w 135"/>
                <a:gd name="T13" fmla="*/ 0 h 133"/>
                <a:gd name="T14" fmla="*/ 113 w 135"/>
                <a:gd name="T15" fmla="*/ 56 h 133"/>
                <a:gd name="T16" fmla="*/ 107 w 135"/>
                <a:gd name="T17" fmla="*/ 82 h 133"/>
                <a:gd name="T18" fmla="*/ 128 w 135"/>
                <a:gd name="T19" fmla="*/ 103 h 133"/>
                <a:gd name="T20" fmla="*/ 128 w 135"/>
                <a:gd name="T21" fmla="*/ 128 h 133"/>
                <a:gd name="T22" fmla="*/ 56 w 135"/>
                <a:gd name="T23" fmla="*/ 106 h 133"/>
                <a:gd name="T24" fmla="*/ 106 w 135"/>
                <a:gd name="T25" fmla="*/ 56 h 133"/>
                <a:gd name="T26" fmla="*/ 56 w 135"/>
                <a:gd name="T27" fmla="*/ 7 h 133"/>
                <a:gd name="T28" fmla="*/ 7 w 135"/>
                <a:gd name="T29" fmla="*/ 56 h 133"/>
                <a:gd name="T30" fmla="*/ 56 w 135"/>
                <a:gd name="T31" fmla="*/ 10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5" h="133">
                  <a:moveTo>
                    <a:pt x="128" y="128"/>
                  </a:moveTo>
                  <a:cubicBezTo>
                    <a:pt x="125" y="131"/>
                    <a:pt x="120" y="133"/>
                    <a:pt x="116" y="133"/>
                  </a:cubicBezTo>
                  <a:cubicBezTo>
                    <a:pt x="111" y="133"/>
                    <a:pt x="107" y="131"/>
                    <a:pt x="103" y="128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75" y="111"/>
                    <a:pt x="66" y="113"/>
                    <a:pt x="56" y="113"/>
                  </a:cubicBezTo>
                  <a:cubicBezTo>
                    <a:pt x="25" y="113"/>
                    <a:pt x="0" y="88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88" y="0"/>
                    <a:pt x="113" y="25"/>
                    <a:pt x="113" y="56"/>
                  </a:cubicBezTo>
                  <a:cubicBezTo>
                    <a:pt x="113" y="66"/>
                    <a:pt x="111" y="75"/>
                    <a:pt x="107" y="82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35" y="110"/>
                    <a:pt x="135" y="121"/>
                    <a:pt x="128" y="128"/>
                  </a:cubicBezTo>
                  <a:close/>
                  <a:moveTo>
                    <a:pt x="56" y="106"/>
                  </a:moveTo>
                  <a:cubicBezTo>
                    <a:pt x="84" y="106"/>
                    <a:pt x="106" y="84"/>
                    <a:pt x="106" y="56"/>
                  </a:cubicBezTo>
                  <a:cubicBezTo>
                    <a:pt x="106" y="29"/>
                    <a:pt x="84" y="7"/>
                    <a:pt x="56" y="7"/>
                  </a:cubicBezTo>
                  <a:cubicBezTo>
                    <a:pt x="29" y="7"/>
                    <a:pt x="7" y="29"/>
                    <a:pt x="7" y="56"/>
                  </a:cubicBezTo>
                  <a:cubicBezTo>
                    <a:pt x="7" y="84"/>
                    <a:pt x="29" y="106"/>
                    <a:pt x="5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883731" y="1894833"/>
            <a:ext cx="665548" cy="696203"/>
            <a:chOff x="7640638" y="3014663"/>
            <a:chExt cx="434976" cy="434976"/>
          </a:xfrm>
          <a:solidFill>
            <a:srgbClr val="7030A0"/>
          </a:solidFill>
        </p:grpSpPr>
        <p:sp>
          <p:nvSpPr>
            <p:cNvPr id="37" name="Freeform 36"/>
            <p:cNvSpPr/>
            <p:nvPr/>
          </p:nvSpPr>
          <p:spPr bwMode="auto">
            <a:xfrm>
              <a:off x="7651751" y="3014663"/>
              <a:ext cx="198438" cy="190500"/>
            </a:xfrm>
            <a:custGeom>
              <a:avLst/>
              <a:gdLst>
                <a:gd name="T0" fmla="*/ 42 w 53"/>
                <a:gd name="T1" fmla="*/ 0 h 51"/>
                <a:gd name="T2" fmla="*/ 41 w 53"/>
                <a:gd name="T3" fmla="*/ 0 h 51"/>
                <a:gd name="T4" fmla="*/ 38 w 53"/>
                <a:gd name="T5" fmla="*/ 2 h 51"/>
                <a:gd name="T6" fmla="*/ 38 w 53"/>
                <a:gd name="T7" fmla="*/ 6 h 51"/>
                <a:gd name="T8" fmla="*/ 13 w 53"/>
                <a:gd name="T9" fmla="*/ 22 h 51"/>
                <a:gd name="T10" fmla="*/ 0 w 53"/>
                <a:gd name="T11" fmla="*/ 50 h 51"/>
                <a:gd name="T12" fmla="*/ 0 w 53"/>
                <a:gd name="T13" fmla="*/ 51 h 51"/>
                <a:gd name="T14" fmla="*/ 1 w 53"/>
                <a:gd name="T15" fmla="*/ 51 h 51"/>
                <a:gd name="T16" fmla="*/ 8 w 53"/>
                <a:gd name="T17" fmla="*/ 51 h 51"/>
                <a:gd name="T18" fmla="*/ 9 w 53"/>
                <a:gd name="T19" fmla="*/ 50 h 51"/>
                <a:gd name="T20" fmla="*/ 38 w 53"/>
                <a:gd name="T21" fmla="*/ 15 h 51"/>
                <a:gd name="T22" fmla="*/ 38 w 53"/>
                <a:gd name="T23" fmla="*/ 18 h 51"/>
                <a:gd name="T24" fmla="*/ 41 w 53"/>
                <a:gd name="T25" fmla="*/ 21 h 51"/>
                <a:gd name="T26" fmla="*/ 42 w 53"/>
                <a:gd name="T27" fmla="*/ 20 h 51"/>
                <a:gd name="T28" fmla="*/ 52 w 53"/>
                <a:gd name="T29" fmla="*/ 12 h 51"/>
                <a:gd name="T30" fmla="*/ 53 w 53"/>
                <a:gd name="T31" fmla="*/ 10 h 51"/>
                <a:gd name="T32" fmla="*/ 52 w 53"/>
                <a:gd name="T33" fmla="*/ 8 h 51"/>
                <a:gd name="T34" fmla="*/ 42 w 53"/>
                <a:gd name="T3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" h="51">
                  <a:moveTo>
                    <a:pt x="42" y="0"/>
                  </a:moveTo>
                  <a:cubicBezTo>
                    <a:pt x="42" y="0"/>
                    <a:pt x="41" y="0"/>
                    <a:pt x="41" y="0"/>
                  </a:cubicBezTo>
                  <a:cubicBezTo>
                    <a:pt x="39" y="0"/>
                    <a:pt x="38" y="1"/>
                    <a:pt x="38" y="2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28" y="9"/>
                    <a:pt x="20" y="14"/>
                    <a:pt x="13" y="22"/>
                  </a:cubicBezTo>
                  <a:cubicBezTo>
                    <a:pt x="6" y="30"/>
                    <a:pt x="1" y="40"/>
                    <a:pt x="0" y="50"/>
                  </a:cubicBezTo>
                  <a:cubicBezTo>
                    <a:pt x="0" y="50"/>
                    <a:pt x="0" y="51"/>
                    <a:pt x="0" y="51"/>
                  </a:cubicBezTo>
                  <a:cubicBezTo>
                    <a:pt x="0" y="51"/>
                    <a:pt x="1" y="51"/>
                    <a:pt x="1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9" y="51"/>
                    <a:pt x="9" y="50"/>
                  </a:cubicBezTo>
                  <a:cubicBezTo>
                    <a:pt x="11" y="34"/>
                    <a:pt x="23" y="20"/>
                    <a:pt x="38" y="15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9"/>
                    <a:pt x="39" y="21"/>
                    <a:pt x="41" y="21"/>
                  </a:cubicBezTo>
                  <a:cubicBezTo>
                    <a:pt x="41" y="21"/>
                    <a:pt x="42" y="20"/>
                    <a:pt x="42" y="20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3" y="11"/>
                    <a:pt x="53" y="10"/>
                  </a:cubicBezTo>
                  <a:cubicBezTo>
                    <a:pt x="53" y="9"/>
                    <a:pt x="52" y="9"/>
                    <a:pt x="52" y="8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7640638" y="3235326"/>
              <a:ext cx="190500" cy="198438"/>
            </a:xfrm>
            <a:custGeom>
              <a:avLst/>
              <a:gdLst>
                <a:gd name="T0" fmla="*/ 50 w 51"/>
                <a:gd name="T1" fmla="*/ 44 h 53"/>
                <a:gd name="T2" fmla="*/ 15 w 51"/>
                <a:gd name="T3" fmla="*/ 14 h 53"/>
                <a:gd name="T4" fmla="*/ 18 w 51"/>
                <a:gd name="T5" fmla="*/ 14 h 53"/>
                <a:gd name="T6" fmla="*/ 20 w 51"/>
                <a:gd name="T7" fmla="*/ 13 h 53"/>
                <a:gd name="T8" fmla="*/ 20 w 51"/>
                <a:gd name="T9" fmla="*/ 10 h 53"/>
                <a:gd name="T10" fmla="*/ 12 w 51"/>
                <a:gd name="T11" fmla="*/ 1 h 53"/>
                <a:gd name="T12" fmla="*/ 10 w 51"/>
                <a:gd name="T13" fmla="*/ 0 h 53"/>
                <a:gd name="T14" fmla="*/ 8 w 51"/>
                <a:gd name="T15" fmla="*/ 1 h 53"/>
                <a:gd name="T16" fmla="*/ 0 w 51"/>
                <a:gd name="T17" fmla="*/ 10 h 53"/>
                <a:gd name="T18" fmla="*/ 0 w 51"/>
                <a:gd name="T19" fmla="*/ 13 h 53"/>
                <a:gd name="T20" fmla="*/ 2 w 51"/>
                <a:gd name="T21" fmla="*/ 14 h 53"/>
                <a:gd name="T22" fmla="*/ 6 w 51"/>
                <a:gd name="T23" fmla="*/ 14 h 53"/>
                <a:gd name="T24" fmla="*/ 22 w 51"/>
                <a:gd name="T25" fmla="*/ 40 h 53"/>
                <a:gd name="T26" fmla="*/ 50 w 51"/>
                <a:gd name="T27" fmla="*/ 53 h 53"/>
                <a:gd name="T28" fmla="*/ 50 w 51"/>
                <a:gd name="T29" fmla="*/ 53 h 53"/>
                <a:gd name="T30" fmla="*/ 51 w 51"/>
                <a:gd name="T31" fmla="*/ 52 h 53"/>
                <a:gd name="T32" fmla="*/ 51 w 51"/>
                <a:gd name="T33" fmla="*/ 52 h 53"/>
                <a:gd name="T34" fmla="*/ 51 w 51"/>
                <a:gd name="T35" fmla="*/ 45 h 53"/>
                <a:gd name="T36" fmla="*/ 50 w 51"/>
                <a:gd name="T37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53">
                  <a:moveTo>
                    <a:pt x="50" y="44"/>
                  </a:moveTo>
                  <a:cubicBezTo>
                    <a:pt x="34" y="42"/>
                    <a:pt x="20" y="30"/>
                    <a:pt x="15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20" y="14"/>
                    <a:pt x="20" y="13"/>
                  </a:cubicBezTo>
                  <a:cubicBezTo>
                    <a:pt x="21" y="12"/>
                    <a:pt x="21" y="11"/>
                    <a:pt x="20" y="1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0"/>
                    <a:pt x="9" y="0"/>
                    <a:pt x="8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4"/>
                    <a:pt x="1" y="14"/>
                    <a:pt x="2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24"/>
                    <a:pt x="14" y="33"/>
                    <a:pt x="22" y="40"/>
                  </a:cubicBezTo>
                  <a:cubicBezTo>
                    <a:pt x="30" y="47"/>
                    <a:pt x="40" y="51"/>
                    <a:pt x="50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1" y="53"/>
                    <a:pt x="51" y="53"/>
                    <a:pt x="51" y="52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1" y="44"/>
                    <a:pt x="51" y="44"/>
                    <a:pt x="5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7861301" y="3251201"/>
              <a:ext cx="203200" cy="198438"/>
            </a:xfrm>
            <a:custGeom>
              <a:avLst/>
              <a:gdLst>
                <a:gd name="T0" fmla="*/ 53 w 54"/>
                <a:gd name="T1" fmla="*/ 0 h 53"/>
                <a:gd name="T2" fmla="*/ 46 w 54"/>
                <a:gd name="T3" fmla="*/ 0 h 53"/>
                <a:gd name="T4" fmla="*/ 45 w 54"/>
                <a:gd name="T5" fmla="*/ 0 h 53"/>
                <a:gd name="T6" fmla="*/ 15 w 54"/>
                <a:gd name="T7" fmla="*/ 37 h 53"/>
                <a:gd name="T8" fmla="*/ 15 w 54"/>
                <a:gd name="T9" fmla="*/ 34 h 53"/>
                <a:gd name="T10" fmla="*/ 12 w 54"/>
                <a:gd name="T11" fmla="*/ 31 h 53"/>
                <a:gd name="T12" fmla="*/ 11 w 54"/>
                <a:gd name="T13" fmla="*/ 32 h 53"/>
                <a:gd name="T14" fmla="*/ 1 w 54"/>
                <a:gd name="T15" fmla="*/ 40 h 53"/>
                <a:gd name="T16" fmla="*/ 0 w 54"/>
                <a:gd name="T17" fmla="*/ 42 h 53"/>
                <a:gd name="T18" fmla="*/ 1 w 54"/>
                <a:gd name="T19" fmla="*/ 44 h 53"/>
                <a:gd name="T20" fmla="*/ 11 w 54"/>
                <a:gd name="T21" fmla="*/ 52 h 53"/>
                <a:gd name="T22" fmla="*/ 12 w 54"/>
                <a:gd name="T23" fmla="*/ 53 h 53"/>
                <a:gd name="T24" fmla="*/ 15 w 54"/>
                <a:gd name="T25" fmla="*/ 50 h 53"/>
                <a:gd name="T26" fmla="*/ 15 w 54"/>
                <a:gd name="T27" fmla="*/ 46 h 53"/>
                <a:gd name="T28" fmla="*/ 41 w 54"/>
                <a:gd name="T29" fmla="*/ 30 h 53"/>
                <a:gd name="T30" fmla="*/ 54 w 54"/>
                <a:gd name="T31" fmla="*/ 1 h 53"/>
                <a:gd name="T32" fmla="*/ 54 w 54"/>
                <a:gd name="T33" fmla="*/ 0 h 53"/>
                <a:gd name="T34" fmla="*/ 53 w 54"/>
                <a:gd name="T3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" h="53">
                  <a:moveTo>
                    <a:pt x="53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3" y="17"/>
                    <a:pt x="31" y="32"/>
                    <a:pt x="15" y="3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2"/>
                    <a:pt x="14" y="31"/>
                    <a:pt x="12" y="31"/>
                  </a:cubicBezTo>
                  <a:cubicBezTo>
                    <a:pt x="12" y="31"/>
                    <a:pt x="11" y="31"/>
                    <a:pt x="11" y="32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41"/>
                    <a:pt x="0" y="42"/>
                  </a:cubicBezTo>
                  <a:cubicBezTo>
                    <a:pt x="0" y="43"/>
                    <a:pt x="0" y="43"/>
                    <a:pt x="1" y="44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2"/>
                    <a:pt x="12" y="53"/>
                    <a:pt x="12" y="53"/>
                  </a:cubicBezTo>
                  <a:cubicBezTo>
                    <a:pt x="14" y="53"/>
                    <a:pt x="15" y="51"/>
                    <a:pt x="15" y="5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25" y="43"/>
                    <a:pt x="34" y="38"/>
                    <a:pt x="41" y="30"/>
                  </a:cubicBezTo>
                  <a:cubicBezTo>
                    <a:pt x="48" y="21"/>
                    <a:pt x="53" y="11"/>
                    <a:pt x="54" y="1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7880351" y="3022601"/>
              <a:ext cx="195263" cy="198438"/>
            </a:xfrm>
            <a:custGeom>
              <a:avLst/>
              <a:gdLst>
                <a:gd name="T0" fmla="*/ 51 w 52"/>
                <a:gd name="T1" fmla="*/ 40 h 53"/>
                <a:gd name="T2" fmla="*/ 49 w 52"/>
                <a:gd name="T3" fmla="*/ 39 h 53"/>
                <a:gd name="T4" fmla="*/ 45 w 52"/>
                <a:gd name="T5" fmla="*/ 39 h 53"/>
                <a:gd name="T6" fmla="*/ 29 w 52"/>
                <a:gd name="T7" fmla="*/ 13 h 53"/>
                <a:gd name="T8" fmla="*/ 1 w 52"/>
                <a:gd name="T9" fmla="*/ 0 h 53"/>
                <a:gd name="T10" fmla="*/ 1 w 52"/>
                <a:gd name="T11" fmla="*/ 0 h 53"/>
                <a:gd name="T12" fmla="*/ 1 w 52"/>
                <a:gd name="T13" fmla="*/ 1 h 53"/>
                <a:gd name="T14" fmla="*/ 0 w 52"/>
                <a:gd name="T15" fmla="*/ 1 h 53"/>
                <a:gd name="T16" fmla="*/ 0 w 52"/>
                <a:gd name="T17" fmla="*/ 8 h 53"/>
                <a:gd name="T18" fmla="*/ 1 w 52"/>
                <a:gd name="T19" fmla="*/ 9 h 53"/>
                <a:gd name="T20" fmla="*/ 37 w 52"/>
                <a:gd name="T21" fmla="*/ 39 h 53"/>
                <a:gd name="T22" fmla="*/ 33 w 52"/>
                <a:gd name="T23" fmla="*/ 39 h 53"/>
                <a:gd name="T24" fmla="*/ 31 w 52"/>
                <a:gd name="T25" fmla="*/ 40 h 53"/>
                <a:gd name="T26" fmla="*/ 31 w 52"/>
                <a:gd name="T27" fmla="*/ 43 h 53"/>
                <a:gd name="T28" fmla="*/ 39 w 52"/>
                <a:gd name="T29" fmla="*/ 52 h 53"/>
                <a:gd name="T30" fmla="*/ 41 w 52"/>
                <a:gd name="T31" fmla="*/ 53 h 53"/>
                <a:gd name="T32" fmla="*/ 43 w 52"/>
                <a:gd name="T33" fmla="*/ 52 h 53"/>
                <a:gd name="T34" fmla="*/ 51 w 52"/>
                <a:gd name="T35" fmla="*/ 43 h 53"/>
                <a:gd name="T36" fmla="*/ 51 w 52"/>
                <a:gd name="T37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3">
                  <a:moveTo>
                    <a:pt x="51" y="40"/>
                  </a:moveTo>
                  <a:cubicBezTo>
                    <a:pt x="51" y="39"/>
                    <a:pt x="50" y="39"/>
                    <a:pt x="49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2" y="29"/>
                    <a:pt x="37" y="20"/>
                    <a:pt x="29" y="13"/>
                  </a:cubicBezTo>
                  <a:cubicBezTo>
                    <a:pt x="21" y="6"/>
                    <a:pt x="1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18" y="11"/>
                    <a:pt x="31" y="23"/>
                    <a:pt x="37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2" y="39"/>
                    <a:pt x="31" y="39"/>
                    <a:pt x="31" y="40"/>
                  </a:cubicBezTo>
                  <a:cubicBezTo>
                    <a:pt x="31" y="41"/>
                    <a:pt x="31" y="42"/>
                    <a:pt x="31" y="43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0" y="53"/>
                    <a:pt x="40" y="53"/>
                    <a:pt x="41" y="53"/>
                  </a:cubicBezTo>
                  <a:cubicBezTo>
                    <a:pt x="42" y="53"/>
                    <a:pt x="43" y="53"/>
                    <a:pt x="43" y="52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2" y="42"/>
                    <a:pt x="52" y="41"/>
                    <a:pt x="51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7723188" y="3092451"/>
              <a:ext cx="269875" cy="269875"/>
            </a:xfrm>
            <a:custGeom>
              <a:avLst/>
              <a:gdLst>
                <a:gd name="T0" fmla="*/ 36 w 72"/>
                <a:gd name="T1" fmla="*/ 72 h 72"/>
                <a:gd name="T2" fmla="*/ 61 w 72"/>
                <a:gd name="T3" fmla="*/ 21 h 72"/>
                <a:gd name="T4" fmla="*/ 66 w 72"/>
                <a:gd name="T5" fmla="*/ 34 h 72"/>
                <a:gd name="T6" fmla="*/ 52 w 72"/>
                <a:gd name="T7" fmla="*/ 34 h 72"/>
                <a:gd name="T8" fmla="*/ 51 w 72"/>
                <a:gd name="T9" fmla="*/ 23 h 72"/>
                <a:gd name="T10" fmla="*/ 61 w 72"/>
                <a:gd name="T11" fmla="*/ 21 h 72"/>
                <a:gd name="T12" fmla="*/ 57 w 72"/>
                <a:gd name="T13" fmla="*/ 15 h 72"/>
                <a:gd name="T14" fmla="*/ 57 w 72"/>
                <a:gd name="T15" fmla="*/ 17 h 72"/>
                <a:gd name="T16" fmla="*/ 50 w 72"/>
                <a:gd name="T17" fmla="*/ 18 h 72"/>
                <a:gd name="T18" fmla="*/ 50 w 72"/>
                <a:gd name="T19" fmla="*/ 10 h 72"/>
                <a:gd name="T20" fmla="*/ 24 w 72"/>
                <a:gd name="T21" fmla="*/ 34 h 72"/>
                <a:gd name="T22" fmla="*/ 25 w 72"/>
                <a:gd name="T23" fmla="*/ 23 h 72"/>
                <a:gd name="T24" fmla="*/ 46 w 72"/>
                <a:gd name="T25" fmla="*/ 23 h 72"/>
                <a:gd name="T26" fmla="*/ 48 w 72"/>
                <a:gd name="T27" fmla="*/ 33 h 72"/>
                <a:gd name="T28" fmla="*/ 48 w 72"/>
                <a:gd name="T29" fmla="*/ 38 h 72"/>
                <a:gd name="T30" fmla="*/ 47 w 72"/>
                <a:gd name="T31" fmla="*/ 48 h 72"/>
                <a:gd name="T32" fmla="*/ 26 w 72"/>
                <a:gd name="T33" fmla="*/ 48 h 72"/>
                <a:gd name="T34" fmla="*/ 24 w 72"/>
                <a:gd name="T35" fmla="*/ 39 h 72"/>
                <a:gd name="T36" fmla="*/ 47 w 72"/>
                <a:gd name="T37" fmla="*/ 38 h 72"/>
                <a:gd name="T38" fmla="*/ 28 w 72"/>
                <a:gd name="T39" fmla="*/ 13 h 72"/>
                <a:gd name="T40" fmla="*/ 32 w 72"/>
                <a:gd name="T41" fmla="*/ 7 h 72"/>
                <a:gd name="T42" fmla="*/ 41 w 72"/>
                <a:gd name="T43" fmla="*/ 7 h 72"/>
                <a:gd name="T44" fmla="*/ 46 w 72"/>
                <a:gd name="T45" fmla="*/ 18 h 72"/>
                <a:gd name="T46" fmla="*/ 36 w 72"/>
                <a:gd name="T47" fmla="*/ 20 h 72"/>
                <a:gd name="T48" fmla="*/ 27 w 72"/>
                <a:gd name="T49" fmla="*/ 18 h 72"/>
                <a:gd name="T50" fmla="*/ 23 w 72"/>
                <a:gd name="T51" fmla="*/ 10 h 72"/>
                <a:gd name="T52" fmla="*/ 22 w 72"/>
                <a:gd name="T53" fmla="*/ 18 h 72"/>
                <a:gd name="T54" fmla="*/ 16 w 72"/>
                <a:gd name="T55" fmla="*/ 17 h 72"/>
                <a:gd name="T56" fmla="*/ 7 w 72"/>
                <a:gd name="T57" fmla="*/ 33 h 72"/>
                <a:gd name="T58" fmla="*/ 12 w 72"/>
                <a:gd name="T59" fmla="*/ 21 h 72"/>
                <a:gd name="T60" fmla="*/ 21 w 72"/>
                <a:gd name="T61" fmla="*/ 24 h 72"/>
                <a:gd name="T62" fmla="*/ 19 w 72"/>
                <a:gd name="T63" fmla="*/ 34 h 72"/>
                <a:gd name="T64" fmla="*/ 7 w 72"/>
                <a:gd name="T65" fmla="*/ 33 h 72"/>
                <a:gd name="T66" fmla="*/ 7 w 72"/>
                <a:gd name="T67" fmla="*/ 39 h 72"/>
                <a:gd name="T68" fmla="*/ 19 w 72"/>
                <a:gd name="T69" fmla="*/ 38 h 72"/>
                <a:gd name="T70" fmla="*/ 21 w 72"/>
                <a:gd name="T71" fmla="*/ 48 h 72"/>
                <a:gd name="T72" fmla="*/ 12 w 72"/>
                <a:gd name="T73" fmla="*/ 51 h 72"/>
                <a:gd name="T74" fmla="*/ 15 w 72"/>
                <a:gd name="T75" fmla="*/ 57 h 72"/>
                <a:gd name="T76" fmla="*/ 14 w 72"/>
                <a:gd name="T77" fmla="*/ 55 h 72"/>
                <a:gd name="T78" fmla="*/ 22 w 72"/>
                <a:gd name="T79" fmla="*/ 53 h 72"/>
                <a:gd name="T80" fmla="*/ 26 w 72"/>
                <a:gd name="T81" fmla="*/ 63 h 72"/>
                <a:gd name="T82" fmla="*/ 44 w 72"/>
                <a:gd name="T83" fmla="*/ 59 h 72"/>
                <a:gd name="T84" fmla="*/ 40 w 72"/>
                <a:gd name="T85" fmla="*/ 65 h 72"/>
                <a:gd name="T86" fmla="*/ 32 w 72"/>
                <a:gd name="T87" fmla="*/ 65 h 72"/>
                <a:gd name="T88" fmla="*/ 27 w 72"/>
                <a:gd name="T89" fmla="*/ 54 h 72"/>
                <a:gd name="T90" fmla="*/ 36 w 72"/>
                <a:gd name="T91" fmla="*/ 52 h 72"/>
                <a:gd name="T92" fmla="*/ 46 w 72"/>
                <a:gd name="T93" fmla="*/ 54 h 72"/>
                <a:gd name="T94" fmla="*/ 50 w 72"/>
                <a:gd name="T95" fmla="*/ 62 h 72"/>
                <a:gd name="T96" fmla="*/ 50 w 72"/>
                <a:gd name="T97" fmla="*/ 54 h 72"/>
                <a:gd name="T98" fmla="*/ 57 w 72"/>
                <a:gd name="T99" fmla="*/ 54 h 72"/>
                <a:gd name="T100" fmla="*/ 65 w 72"/>
                <a:gd name="T101" fmla="*/ 39 h 72"/>
                <a:gd name="T102" fmla="*/ 60 w 72"/>
                <a:gd name="T103" fmla="*/ 51 h 72"/>
                <a:gd name="T104" fmla="*/ 52 w 72"/>
                <a:gd name="T105" fmla="*/ 48 h 72"/>
                <a:gd name="T106" fmla="*/ 53 w 72"/>
                <a:gd name="T107" fmla="*/ 38 h 72"/>
                <a:gd name="T108" fmla="*/ 65 w 72"/>
                <a:gd name="T109" fmla="*/ 3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cubicBezTo>
                    <a:pt x="17" y="0"/>
                    <a:pt x="0" y="16"/>
                    <a:pt x="0" y="36"/>
                  </a:cubicBezTo>
                  <a:cubicBezTo>
                    <a:pt x="0" y="56"/>
                    <a:pt x="17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  <a:moveTo>
                    <a:pt x="61" y="21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4" y="25"/>
                    <a:pt x="65" y="28"/>
                    <a:pt x="65" y="33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0"/>
                    <a:pt x="52" y="27"/>
                    <a:pt x="52" y="24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5" y="22"/>
                    <a:pt x="58" y="22"/>
                    <a:pt x="60" y="21"/>
                  </a:cubicBezTo>
                  <a:lnTo>
                    <a:pt x="61" y="21"/>
                  </a:lnTo>
                  <a:close/>
                  <a:moveTo>
                    <a:pt x="50" y="10"/>
                  </a:moveTo>
                  <a:cubicBezTo>
                    <a:pt x="52" y="11"/>
                    <a:pt x="55" y="13"/>
                    <a:pt x="57" y="15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15"/>
                    <a:pt x="57" y="15"/>
                    <a:pt x="57" y="16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5" y="18"/>
                    <a:pt x="53" y="18"/>
                    <a:pt x="52" y="19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5"/>
                    <a:pt x="49" y="13"/>
                    <a:pt x="48" y="11"/>
                  </a:cubicBezTo>
                  <a:cubicBezTo>
                    <a:pt x="47" y="8"/>
                    <a:pt x="47" y="8"/>
                    <a:pt x="47" y="8"/>
                  </a:cubicBezTo>
                  <a:lnTo>
                    <a:pt x="50" y="10"/>
                  </a:lnTo>
                  <a:close/>
                  <a:moveTo>
                    <a:pt x="47" y="34"/>
                  </a:moveTo>
                  <a:cubicBezTo>
                    <a:pt x="25" y="34"/>
                    <a:pt x="25" y="34"/>
                    <a:pt x="25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0"/>
                    <a:pt x="25" y="27"/>
                    <a:pt x="25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30" y="24"/>
                    <a:pt x="33" y="24"/>
                    <a:pt x="36" y="24"/>
                  </a:cubicBezTo>
                  <a:cubicBezTo>
                    <a:pt x="40" y="24"/>
                    <a:pt x="43" y="24"/>
                    <a:pt x="46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8" y="27"/>
                    <a:pt x="48" y="30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7" y="34"/>
                  </a:lnTo>
                  <a:close/>
                  <a:moveTo>
                    <a:pt x="48" y="38"/>
                  </a:moveTo>
                  <a:cubicBezTo>
                    <a:pt x="48" y="39"/>
                    <a:pt x="48" y="39"/>
                    <a:pt x="48" y="39"/>
                  </a:cubicBezTo>
                  <a:cubicBezTo>
                    <a:pt x="48" y="42"/>
                    <a:pt x="48" y="45"/>
                    <a:pt x="47" y="47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3" y="48"/>
                    <a:pt x="40" y="48"/>
                    <a:pt x="36" y="48"/>
                  </a:cubicBezTo>
                  <a:cubicBezTo>
                    <a:pt x="33" y="48"/>
                    <a:pt x="30" y="48"/>
                    <a:pt x="26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5"/>
                    <a:pt x="24" y="42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47" y="38"/>
                    <a:pt x="47" y="38"/>
                    <a:pt x="47" y="38"/>
                  </a:cubicBezTo>
                  <a:lnTo>
                    <a:pt x="48" y="38"/>
                  </a:lnTo>
                  <a:close/>
                  <a:moveTo>
                    <a:pt x="27" y="18"/>
                  </a:moveTo>
                  <a:cubicBezTo>
                    <a:pt x="27" y="16"/>
                    <a:pt x="28" y="14"/>
                    <a:pt x="28" y="13"/>
                  </a:cubicBezTo>
                  <a:cubicBezTo>
                    <a:pt x="29" y="10"/>
                    <a:pt x="30" y="9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7"/>
                    <a:pt x="35" y="7"/>
                    <a:pt x="36" y="7"/>
                  </a:cubicBezTo>
                  <a:cubicBezTo>
                    <a:pt x="38" y="7"/>
                    <a:pt x="39" y="7"/>
                    <a:pt x="40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2" y="9"/>
                    <a:pt x="43" y="10"/>
                    <a:pt x="44" y="13"/>
                  </a:cubicBezTo>
                  <a:cubicBezTo>
                    <a:pt x="45" y="14"/>
                    <a:pt x="45" y="16"/>
                    <a:pt x="46" y="18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2" y="20"/>
                    <a:pt x="39" y="20"/>
                    <a:pt x="36" y="20"/>
                  </a:cubicBezTo>
                  <a:cubicBezTo>
                    <a:pt x="33" y="20"/>
                    <a:pt x="30" y="20"/>
                    <a:pt x="28" y="19"/>
                  </a:cubicBezTo>
                  <a:cubicBezTo>
                    <a:pt x="26" y="19"/>
                    <a:pt x="26" y="19"/>
                    <a:pt x="26" y="19"/>
                  </a:cubicBezTo>
                  <a:lnTo>
                    <a:pt x="27" y="18"/>
                  </a:lnTo>
                  <a:close/>
                  <a:moveTo>
                    <a:pt x="15" y="16"/>
                  </a:moveTo>
                  <a:cubicBezTo>
                    <a:pt x="15" y="15"/>
                    <a:pt x="15" y="15"/>
                    <a:pt x="15" y="15"/>
                  </a:cubicBezTo>
                  <a:cubicBezTo>
                    <a:pt x="18" y="13"/>
                    <a:pt x="20" y="11"/>
                    <a:pt x="23" y="1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3"/>
                    <a:pt x="23" y="15"/>
                    <a:pt x="22" y="18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9" y="18"/>
                    <a:pt x="17" y="18"/>
                    <a:pt x="16" y="17"/>
                  </a:cubicBezTo>
                  <a:cubicBezTo>
                    <a:pt x="14" y="17"/>
                    <a:pt x="14" y="17"/>
                    <a:pt x="14" y="17"/>
                  </a:cubicBezTo>
                  <a:lnTo>
                    <a:pt x="15" y="16"/>
                  </a:lnTo>
                  <a:close/>
                  <a:moveTo>
                    <a:pt x="7" y="33"/>
                  </a:moveTo>
                  <a:cubicBezTo>
                    <a:pt x="8" y="28"/>
                    <a:pt x="9" y="25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4" y="22"/>
                    <a:pt x="17" y="22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7"/>
                    <a:pt x="20" y="30"/>
                    <a:pt x="20" y="33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7" y="34"/>
                    <a:pt x="7" y="34"/>
                    <a:pt x="7" y="34"/>
                  </a:cubicBezTo>
                  <a:lnTo>
                    <a:pt x="7" y="33"/>
                  </a:lnTo>
                  <a:close/>
                  <a:moveTo>
                    <a:pt x="11" y="51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9" y="47"/>
                    <a:pt x="8" y="43"/>
                    <a:pt x="7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42"/>
                    <a:pt x="20" y="45"/>
                    <a:pt x="21" y="48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7" y="50"/>
                    <a:pt x="14" y="50"/>
                    <a:pt x="12" y="51"/>
                  </a:cubicBezTo>
                  <a:lnTo>
                    <a:pt x="11" y="51"/>
                  </a:lnTo>
                  <a:close/>
                  <a:moveTo>
                    <a:pt x="23" y="62"/>
                  </a:moveTo>
                  <a:cubicBezTo>
                    <a:pt x="20" y="61"/>
                    <a:pt x="18" y="59"/>
                    <a:pt x="15" y="57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7" y="54"/>
                    <a:pt x="19" y="53"/>
                    <a:pt x="21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3" y="56"/>
                    <a:pt x="24" y="59"/>
                    <a:pt x="24" y="61"/>
                  </a:cubicBezTo>
                  <a:cubicBezTo>
                    <a:pt x="26" y="63"/>
                    <a:pt x="26" y="63"/>
                    <a:pt x="26" y="63"/>
                  </a:cubicBezTo>
                  <a:lnTo>
                    <a:pt x="23" y="62"/>
                  </a:lnTo>
                  <a:close/>
                  <a:moveTo>
                    <a:pt x="46" y="54"/>
                  </a:moveTo>
                  <a:cubicBezTo>
                    <a:pt x="45" y="56"/>
                    <a:pt x="45" y="58"/>
                    <a:pt x="44" y="59"/>
                  </a:cubicBezTo>
                  <a:cubicBezTo>
                    <a:pt x="43" y="61"/>
                    <a:pt x="42" y="63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9" y="65"/>
                    <a:pt x="38" y="65"/>
                    <a:pt x="36" y="65"/>
                  </a:cubicBezTo>
                  <a:cubicBezTo>
                    <a:pt x="35" y="65"/>
                    <a:pt x="34" y="65"/>
                    <a:pt x="32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0" y="63"/>
                    <a:pt x="29" y="61"/>
                    <a:pt x="28" y="59"/>
                  </a:cubicBezTo>
                  <a:cubicBezTo>
                    <a:pt x="28" y="58"/>
                    <a:pt x="27" y="56"/>
                    <a:pt x="27" y="54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30" y="52"/>
                    <a:pt x="33" y="52"/>
                    <a:pt x="36" y="52"/>
                  </a:cubicBezTo>
                  <a:cubicBezTo>
                    <a:pt x="39" y="52"/>
                    <a:pt x="42" y="52"/>
                    <a:pt x="45" y="52"/>
                  </a:cubicBezTo>
                  <a:cubicBezTo>
                    <a:pt x="46" y="53"/>
                    <a:pt x="46" y="53"/>
                    <a:pt x="46" y="53"/>
                  </a:cubicBezTo>
                  <a:lnTo>
                    <a:pt x="46" y="54"/>
                  </a:lnTo>
                  <a:close/>
                  <a:moveTo>
                    <a:pt x="57" y="56"/>
                  </a:moveTo>
                  <a:cubicBezTo>
                    <a:pt x="57" y="56"/>
                    <a:pt x="57" y="56"/>
                    <a:pt x="57" y="57"/>
                  </a:cubicBezTo>
                  <a:cubicBezTo>
                    <a:pt x="55" y="59"/>
                    <a:pt x="52" y="61"/>
                    <a:pt x="50" y="62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9" y="59"/>
                    <a:pt x="50" y="56"/>
                    <a:pt x="50" y="54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3"/>
                    <a:pt x="55" y="54"/>
                    <a:pt x="57" y="54"/>
                  </a:cubicBezTo>
                  <a:cubicBezTo>
                    <a:pt x="59" y="55"/>
                    <a:pt x="59" y="55"/>
                    <a:pt x="59" y="55"/>
                  </a:cubicBezTo>
                  <a:lnTo>
                    <a:pt x="57" y="56"/>
                  </a:lnTo>
                  <a:close/>
                  <a:moveTo>
                    <a:pt x="65" y="39"/>
                  </a:moveTo>
                  <a:cubicBezTo>
                    <a:pt x="65" y="43"/>
                    <a:pt x="64" y="47"/>
                    <a:pt x="62" y="50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58" y="50"/>
                    <a:pt x="55" y="50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5"/>
                    <a:pt x="52" y="42"/>
                    <a:pt x="52" y="39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lnTo>
                    <a:pt x="65" y="39"/>
                  </a:lnTo>
                  <a:close/>
                </a:path>
              </a:pathLst>
            </a:custGeom>
            <a:grpFill/>
            <a:ln w="9525">
              <a:solidFill>
                <a:srgbClr val="7030A0"/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187179" y="1690678"/>
            <a:ext cx="566793" cy="542449"/>
            <a:chOff x="8383588" y="4452938"/>
            <a:chExt cx="522287" cy="477837"/>
          </a:xfrm>
          <a:solidFill>
            <a:srgbClr val="F7443D"/>
          </a:solidFill>
        </p:grpSpPr>
        <p:sp>
          <p:nvSpPr>
            <p:cNvPr id="43" name="Freeform 42"/>
            <p:cNvSpPr/>
            <p:nvPr/>
          </p:nvSpPr>
          <p:spPr bwMode="auto">
            <a:xfrm>
              <a:off x="8477250" y="4873625"/>
              <a:ext cx="334962" cy="57150"/>
            </a:xfrm>
            <a:custGeom>
              <a:avLst/>
              <a:gdLst>
                <a:gd name="T0" fmla="*/ 69 w 89"/>
                <a:gd name="T1" fmla="*/ 0 h 15"/>
                <a:gd name="T2" fmla="*/ 21 w 89"/>
                <a:gd name="T3" fmla="*/ 0 h 15"/>
                <a:gd name="T4" fmla="*/ 0 w 89"/>
                <a:gd name="T5" fmla="*/ 8 h 15"/>
                <a:gd name="T6" fmla="*/ 10 w 89"/>
                <a:gd name="T7" fmla="*/ 15 h 15"/>
                <a:gd name="T8" fmla="*/ 79 w 89"/>
                <a:gd name="T9" fmla="*/ 15 h 15"/>
                <a:gd name="T10" fmla="*/ 89 w 89"/>
                <a:gd name="T11" fmla="*/ 8 h 15"/>
                <a:gd name="T12" fmla="*/ 69 w 89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5">
                  <a:moveTo>
                    <a:pt x="69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0" y="3"/>
                    <a:pt x="0" y="8"/>
                  </a:cubicBezTo>
                  <a:cubicBezTo>
                    <a:pt x="0" y="12"/>
                    <a:pt x="5" y="15"/>
                    <a:pt x="10" y="15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4" y="15"/>
                    <a:pt x="89" y="12"/>
                    <a:pt x="89" y="8"/>
                  </a:cubicBezTo>
                  <a:cubicBezTo>
                    <a:pt x="89" y="2"/>
                    <a:pt x="74" y="0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8383588" y="4452938"/>
              <a:ext cx="522287" cy="387350"/>
            </a:xfrm>
            <a:custGeom>
              <a:avLst/>
              <a:gdLst>
                <a:gd name="T0" fmla="*/ 110 w 139"/>
                <a:gd name="T1" fmla="*/ 103 h 103"/>
                <a:gd name="T2" fmla="*/ 30 w 139"/>
                <a:gd name="T3" fmla="*/ 103 h 103"/>
                <a:gd name="T4" fmla="*/ 0 w 139"/>
                <a:gd name="T5" fmla="*/ 74 h 103"/>
                <a:gd name="T6" fmla="*/ 0 w 139"/>
                <a:gd name="T7" fmla="*/ 30 h 103"/>
                <a:gd name="T8" fmla="*/ 30 w 139"/>
                <a:gd name="T9" fmla="*/ 0 h 103"/>
                <a:gd name="T10" fmla="*/ 110 w 139"/>
                <a:gd name="T11" fmla="*/ 0 h 103"/>
                <a:gd name="T12" fmla="*/ 139 w 139"/>
                <a:gd name="T13" fmla="*/ 30 h 103"/>
                <a:gd name="T14" fmla="*/ 139 w 139"/>
                <a:gd name="T15" fmla="*/ 74 h 103"/>
                <a:gd name="T16" fmla="*/ 110 w 139"/>
                <a:gd name="T17" fmla="*/ 103 h 103"/>
                <a:gd name="T18" fmla="*/ 27 w 139"/>
                <a:gd name="T19" fmla="*/ 9 h 103"/>
                <a:gd name="T20" fmla="*/ 8 w 139"/>
                <a:gd name="T21" fmla="*/ 29 h 103"/>
                <a:gd name="T22" fmla="*/ 8 w 139"/>
                <a:gd name="T23" fmla="*/ 75 h 103"/>
                <a:gd name="T24" fmla="*/ 27 w 139"/>
                <a:gd name="T25" fmla="*/ 95 h 103"/>
                <a:gd name="T26" fmla="*/ 112 w 139"/>
                <a:gd name="T27" fmla="*/ 95 h 103"/>
                <a:gd name="T28" fmla="*/ 131 w 139"/>
                <a:gd name="T29" fmla="*/ 75 h 103"/>
                <a:gd name="T30" fmla="*/ 131 w 139"/>
                <a:gd name="T31" fmla="*/ 29 h 103"/>
                <a:gd name="T32" fmla="*/ 112 w 139"/>
                <a:gd name="T33" fmla="*/ 9 h 103"/>
                <a:gd name="T34" fmla="*/ 27 w 139"/>
                <a:gd name="T35" fmla="*/ 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9" h="103">
                  <a:moveTo>
                    <a:pt x="110" y="103"/>
                  </a:moveTo>
                  <a:cubicBezTo>
                    <a:pt x="30" y="103"/>
                    <a:pt x="30" y="103"/>
                    <a:pt x="30" y="103"/>
                  </a:cubicBezTo>
                  <a:cubicBezTo>
                    <a:pt x="13" y="103"/>
                    <a:pt x="0" y="90"/>
                    <a:pt x="0" y="7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26" y="0"/>
                    <a:pt x="139" y="14"/>
                    <a:pt x="139" y="30"/>
                  </a:cubicBezTo>
                  <a:cubicBezTo>
                    <a:pt x="139" y="74"/>
                    <a:pt x="139" y="74"/>
                    <a:pt x="139" y="74"/>
                  </a:cubicBezTo>
                  <a:cubicBezTo>
                    <a:pt x="139" y="90"/>
                    <a:pt x="126" y="103"/>
                    <a:pt x="110" y="103"/>
                  </a:cubicBezTo>
                  <a:close/>
                  <a:moveTo>
                    <a:pt x="27" y="9"/>
                  </a:moveTo>
                  <a:cubicBezTo>
                    <a:pt x="17" y="9"/>
                    <a:pt x="8" y="18"/>
                    <a:pt x="8" y="29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8" y="86"/>
                    <a:pt x="17" y="95"/>
                    <a:pt x="27" y="95"/>
                  </a:cubicBezTo>
                  <a:cubicBezTo>
                    <a:pt x="112" y="95"/>
                    <a:pt x="112" y="95"/>
                    <a:pt x="112" y="95"/>
                  </a:cubicBezTo>
                  <a:cubicBezTo>
                    <a:pt x="122" y="95"/>
                    <a:pt x="131" y="86"/>
                    <a:pt x="131" y="75"/>
                  </a:cubicBezTo>
                  <a:cubicBezTo>
                    <a:pt x="131" y="29"/>
                    <a:pt x="131" y="29"/>
                    <a:pt x="131" y="29"/>
                  </a:cubicBezTo>
                  <a:cubicBezTo>
                    <a:pt x="131" y="18"/>
                    <a:pt x="122" y="9"/>
                    <a:pt x="112" y="9"/>
                  </a:cubicBezTo>
                  <a:lnTo>
                    <a:pt x="2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8774113" y="4559300"/>
              <a:ext cx="63500" cy="63500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5 h 17"/>
                <a:gd name="T12" fmla="*/ 5 w 17"/>
                <a:gd name="T13" fmla="*/ 9 h 17"/>
                <a:gd name="T14" fmla="*/ 9 w 17"/>
                <a:gd name="T15" fmla="*/ 13 h 17"/>
                <a:gd name="T16" fmla="*/ 13 w 17"/>
                <a:gd name="T17" fmla="*/ 9 h 17"/>
                <a:gd name="T18" fmla="*/ 9 w 17"/>
                <a:gd name="T1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5"/>
                  </a:moveTo>
                  <a:cubicBezTo>
                    <a:pt x="6" y="5"/>
                    <a:pt x="5" y="7"/>
                    <a:pt x="5" y="9"/>
                  </a:cubicBezTo>
                  <a:cubicBezTo>
                    <a:pt x="5" y="11"/>
                    <a:pt x="6" y="13"/>
                    <a:pt x="9" y="13"/>
                  </a:cubicBezTo>
                  <a:cubicBezTo>
                    <a:pt x="11" y="13"/>
                    <a:pt x="13" y="11"/>
                    <a:pt x="13" y="9"/>
                  </a:cubicBezTo>
                  <a:cubicBezTo>
                    <a:pt x="13" y="7"/>
                    <a:pt x="11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8669338" y="4629150"/>
              <a:ext cx="63500" cy="65087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5 h 17"/>
                <a:gd name="T12" fmla="*/ 5 w 17"/>
                <a:gd name="T13" fmla="*/ 9 h 17"/>
                <a:gd name="T14" fmla="*/ 9 w 17"/>
                <a:gd name="T15" fmla="*/ 13 h 17"/>
                <a:gd name="T16" fmla="*/ 13 w 17"/>
                <a:gd name="T17" fmla="*/ 9 h 17"/>
                <a:gd name="T18" fmla="*/ 9 w 17"/>
                <a:gd name="T1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5"/>
                  </a:moveTo>
                  <a:cubicBezTo>
                    <a:pt x="6" y="5"/>
                    <a:pt x="5" y="7"/>
                    <a:pt x="5" y="9"/>
                  </a:cubicBezTo>
                  <a:cubicBezTo>
                    <a:pt x="5" y="11"/>
                    <a:pt x="6" y="13"/>
                    <a:pt x="9" y="13"/>
                  </a:cubicBezTo>
                  <a:cubicBezTo>
                    <a:pt x="11" y="13"/>
                    <a:pt x="13" y="11"/>
                    <a:pt x="13" y="9"/>
                  </a:cubicBezTo>
                  <a:cubicBezTo>
                    <a:pt x="13" y="7"/>
                    <a:pt x="11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8556625" y="4600575"/>
              <a:ext cx="60325" cy="63500"/>
            </a:xfrm>
            <a:custGeom>
              <a:avLst/>
              <a:gdLst>
                <a:gd name="T0" fmla="*/ 8 w 16"/>
                <a:gd name="T1" fmla="*/ 17 h 17"/>
                <a:gd name="T2" fmla="*/ 0 w 16"/>
                <a:gd name="T3" fmla="*/ 9 h 17"/>
                <a:gd name="T4" fmla="*/ 8 w 16"/>
                <a:gd name="T5" fmla="*/ 0 h 17"/>
                <a:gd name="T6" fmla="*/ 16 w 16"/>
                <a:gd name="T7" fmla="*/ 9 h 17"/>
                <a:gd name="T8" fmla="*/ 8 w 16"/>
                <a:gd name="T9" fmla="*/ 17 h 17"/>
                <a:gd name="T10" fmla="*/ 8 w 16"/>
                <a:gd name="T11" fmla="*/ 5 h 17"/>
                <a:gd name="T12" fmla="*/ 4 w 16"/>
                <a:gd name="T13" fmla="*/ 9 h 17"/>
                <a:gd name="T14" fmla="*/ 8 w 16"/>
                <a:gd name="T15" fmla="*/ 13 h 17"/>
                <a:gd name="T16" fmla="*/ 12 w 16"/>
                <a:gd name="T17" fmla="*/ 9 h 17"/>
                <a:gd name="T18" fmla="*/ 8 w 16"/>
                <a:gd name="T1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  <a:moveTo>
                    <a:pt x="8" y="5"/>
                  </a:moveTo>
                  <a:cubicBezTo>
                    <a:pt x="6" y="5"/>
                    <a:pt x="4" y="7"/>
                    <a:pt x="4" y="9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0" y="13"/>
                    <a:pt x="12" y="11"/>
                    <a:pt x="12" y="9"/>
                  </a:cubicBezTo>
                  <a:cubicBezTo>
                    <a:pt x="12" y="7"/>
                    <a:pt x="10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8451850" y="4675188"/>
              <a:ext cx="63500" cy="60325"/>
            </a:xfrm>
            <a:custGeom>
              <a:avLst/>
              <a:gdLst>
                <a:gd name="T0" fmla="*/ 8 w 17"/>
                <a:gd name="T1" fmla="*/ 16 h 16"/>
                <a:gd name="T2" fmla="*/ 0 w 17"/>
                <a:gd name="T3" fmla="*/ 8 h 16"/>
                <a:gd name="T4" fmla="*/ 8 w 17"/>
                <a:gd name="T5" fmla="*/ 0 h 16"/>
                <a:gd name="T6" fmla="*/ 17 w 17"/>
                <a:gd name="T7" fmla="*/ 8 h 16"/>
                <a:gd name="T8" fmla="*/ 8 w 17"/>
                <a:gd name="T9" fmla="*/ 16 h 16"/>
                <a:gd name="T10" fmla="*/ 8 w 17"/>
                <a:gd name="T11" fmla="*/ 4 h 16"/>
                <a:gd name="T12" fmla="*/ 4 w 17"/>
                <a:gd name="T13" fmla="*/ 8 h 16"/>
                <a:gd name="T14" fmla="*/ 8 w 17"/>
                <a:gd name="T15" fmla="*/ 12 h 16"/>
                <a:gd name="T16" fmla="*/ 12 w 17"/>
                <a:gd name="T17" fmla="*/ 8 h 16"/>
                <a:gd name="T18" fmla="*/ 8 w 17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6">
                  <a:moveTo>
                    <a:pt x="8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7" y="3"/>
                    <a:pt x="17" y="8"/>
                  </a:cubicBezTo>
                  <a:cubicBezTo>
                    <a:pt x="17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1" y="12"/>
                    <a:pt x="12" y="10"/>
                    <a:pt x="12" y="8"/>
                  </a:cubicBezTo>
                  <a:cubicBezTo>
                    <a:pt x="12" y="6"/>
                    <a:pt x="11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49" name="Freeform 48"/>
            <p:cNvSpPr/>
            <p:nvPr/>
          </p:nvSpPr>
          <p:spPr bwMode="auto">
            <a:xfrm>
              <a:off x="8721725" y="4595813"/>
              <a:ext cx="71437" cy="57150"/>
            </a:xfrm>
            <a:custGeom>
              <a:avLst/>
              <a:gdLst>
                <a:gd name="T0" fmla="*/ 2 w 19"/>
                <a:gd name="T1" fmla="*/ 15 h 15"/>
                <a:gd name="T2" fmla="*/ 19 w 19"/>
                <a:gd name="T3" fmla="*/ 4 h 15"/>
                <a:gd name="T4" fmla="*/ 17 w 19"/>
                <a:gd name="T5" fmla="*/ 0 h 15"/>
                <a:gd name="T6" fmla="*/ 0 w 19"/>
                <a:gd name="T7" fmla="*/ 11 h 15"/>
                <a:gd name="T8" fmla="*/ 2 w 19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2" y="15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2" y="14"/>
                    <a:pt x="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50" name="Freeform 49"/>
            <p:cNvSpPr/>
            <p:nvPr/>
          </p:nvSpPr>
          <p:spPr bwMode="auto">
            <a:xfrm>
              <a:off x="8496300" y="4645025"/>
              <a:ext cx="71437" cy="55562"/>
            </a:xfrm>
            <a:custGeom>
              <a:avLst/>
              <a:gdLst>
                <a:gd name="T0" fmla="*/ 16 w 19"/>
                <a:gd name="T1" fmla="*/ 0 h 15"/>
                <a:gd name="T2" fmla="*/ 0 w 19"/>
                <a:gd name="T3" fmla="*/ 11 h 15"/>
                <a:gd name="T4" fmla="*/ 3 w 19"/>
                <a:gd name="T5" fmla="*/ 15 h 15"/>
                <a:gd name="T6" fmla="*/ 19 w 19"/>
                <a:gd name="T7" fmla="*/ 3 h 15"/>
                <a:gd name="T8" fmla="*/ 16 w 1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16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8612188" y="4633913"/>
              <a:ext cx="60325" cy="30162"/>
            </a:xfrm>
            <a:custGeom>
              <a:avLst/>
              <a:gdLst>
                <a:gd name="T0" fmla="*/ 16 w 16"/>
                <a:gd name="T1" fmla="*/ 4 h 8"/>
                <a:gd name="T2" fmla="*/ 1 w 16"/>
                <a:gd name="T3" fmla="*/ 0 h 8"/>
                <a:gd name="T4" fmla="*/ 1 w 16"/>
                <a:gd name="T5" fmla="*/ 0 h 8"/>
                <a:gd name="T6" fmla="*/ 0 w 16"/>
                <a:gd name="T7" fmla="*/ 4 h 8"/>
                <a:gd name="T8" fmla="*/ 15 w 16"/>
                <a:gd name="T9" fmla="*/ 8 h 8"/>
                <a:gd name="T10" fmla="*/ 15 w 16"/>
                <a:gd name="T11" fmla="*/ 8 h 8"/>
                <a:gd name="T12" fmla="*/ 16 w 16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3"/>
                    <a:pt x="0" y="4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6"/>
                    <a:pt x="16" y="5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</p:grpSp>
      <p:sp>
        <p:nvSpPr>
          <p:cNvPr id="58" name="TextBox 76"/>
          <p:cNvSpPr txBox="1"/>
          <p:nvPr/>
        </p:nvSpPr>
        <p:spPr>
          <a:xfrm>
            <a:off x="2234940" y="1410046"/>
            <a:ext cx="1413059" cy="5835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诊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308995" y="2368242"/>
            <a:ext cx="1750225" cy="18637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  <a:latin typeface="汉仪青云简" panose="00020600040101010101" charset="-122"/>
                <a:ea typeface="汉仪青云简" panose="00020600040101010101" charset="-122"/>
              </a:rPr>
              <a:t>深度学习算法高效率、</a:t>
            </a:r>
            <a:r>
              <a:rPr lang="zh-CN" altLang="en-US" sz="2400" dirty="0">
                <a:solidFill>
                  <a:schemeClr val="bg1"/>
                </a:solidFill>
                <a:latin typeface="汉仪青云简" panose="00020600040101010101" charset="-122"/>
                <a:ea typeface="汉仪青云简" panose="00020600040101010101" charset="-122"/>
              </a:rPr>
              <a:t>高精度辅助诊断</a:t>
            </a:r>
            <a:endParaRPr lang="zh-CN" altLang="en-US" sz="2400" dirty="0">
              <a:solidFill>
                <a:schemeClr val="bg1"/>
              </a:solidFill>
              <a:latin typeface="汉仪青云简" panose="00020600040101010101" charset="-122"/>
              <a:ea typeface="汉仪青云简" panose="00020600040101010101" charset="-122"/>
            </a:endParaRPr>
          </a:p>
        </p:txBody>
      </p:sp>
      <p:sp>
        <p:nvSpPr>
          <p:cNvPr id="60" name="TextBox 76"/>
          <p:cNvSpPr txBox="1"/>
          <p:nvPr/>
        </p:nvSpPr>
        <p:spPr>
          <a:xfrm>
            <a:off x="4774594" y="1693501"/>
            <a:ext cx="1413059" cy="5835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946314" y="2486597"/>
            <a:ext cx="1750225" cy="18637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汉仪青云简" panose="00020600040101010101" charset="-122"/>
                <a:ea typeface="汉仪青云简" panose="00020600040101010101" charset="-122"/>
              </a:rPr>
              <a:t>建立患者</a:t>
            </a:r>
            <a:r>
              <a:rPr lang="zh-CN" altLang="en-US" sz="2400" dirty="0">
                <a:solidFill>
                  <a:schemeClr val="bg1"/>
                </a:solidFill>
                <a:latin typeface="汉仪青云简" panose="00020600040101010101" charset="-122"/>
                <a:ea typeface="汉仪青云简" panose="00020600040101010101" charset="-122"/>
              </a:rPr>
              <a:t>档案，记录治疗过程，观察病情</a:t>
            </a:r>
            <a:r>
              <a:rPr lang="zh-CN" altLang="en-US" sz="2400" dirty="0">
                <a:solidFill>
                  <a:schemeClr val="bg1"/>
                </a:solidFill>
                <a:latin typeface="汉仪青云简" panose="00020600040101010101" charset="-122"/>
                <a:ea typeface="汉仪青云简" panose="00020600040101010101" charset="-122"/>
              </a:rPr>
              <a:t>变化</a:t>
            </a:r>
            <a:endParaRPr lang="zh-CN" altLang="en-US" sz="2400" dirty="0">
              <a:solidFill>
                <a:schemeClr val="bg1"/>
              </a:solidFill>
              <a:latin typeface="汉仪青云简" panose="00020600040101010101" charset="-122"/>
              <a:ea typeface="汉仪青云简" panose="00020600040101010101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710785" y="2618432"/>
            <a:ext cx="1750225" cy="36360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  <a:latin typeface="汉仪青云简" panose="00020600040101010101" charset="-122"/>
                <a:ea typeface="汉仪青云简" panose="00020600040101010101" charset="-122"/>
                <a:sym typeface="微软雅黑" panose="020B0503020204020204" charset="-122"/>
              </a:rPr>
              <a:t>对于疑难杂症生成由医生标注数据</a:t>
            </a:r>
            <a:r>
              <a:rPr lang="zh-CN" altLang="en-US" sz="2400" dirty="0">
                <a:solidFill>
                  <a:schemeClr val="bg1"/>
                </a:solidFill>
                <a:latin typeface="汉仪青云简" panose="00020600040101010101" charset="-122"/>
                <a:ea typeface="汉仪青云简" panose="00020600040101010101" charset="-122"/>
                <a:sym typeface="微软雅黑" panose="020B0503020204020204" charset="-122"/>
              </a:rPr>
              <a:t>的黄金标准，采集更精准的数据集，优化算法和治疗</a:t>
            </a:r>
            <a:r>
              <a:rPr lang="zh-CN" altLang="en-US" sz="2400" dirty="0">
                <a:solidFill>
                  <a:schemeClr val="bg1"/>
                </a:solidFill>
                <a:latin typeface="汉仪青云简" panose="00020600040101010101" charset="-122"/>
                <a:ea typeface="汉仪青云简" panose="00020600040101010101" charset="-122"/>
                <a:sym typeface="微软雅黑" panose="020B0503020204020204" charset="-122"/>
              </a:rPr>
              <a:t>方法</a:t>
            </a:r>
            <a:endParaRPr lang="zh-CN" altLang="en-US" sz="2400" dirty="0">
              <a:solidFill>
                <a:schemeClr val="bg1"/>
              </a:solidFill>
              <a:latin typeface="汉仪青云简" panose="00020600040101010101" charset="-122"/>
              <a:ea typeface="汉仪青云简" panose="00020600040101010101" charset="-122"/>
              <a:sym typeface="微软雅黑" panose="020B0503020204020204" charset="-122"/>
            </a:endParaRPr>
          </a:p>
        </p:txBody>
      </p:sp>
      <p:sp>
        <p:nvSpPr>
          <p:cNvPr id="3" name="TextBox 76"/>
          <p:cNvSpPr txBox="1"/>
          <p:nvPr/>
        </p:nvSpPr>
        <p:spPr>
          <a:xfrm>
            <a:off x="7477789" y="1943056"/>
            <a:ext cx="1413059" cy="5835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研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706880" y="661035"/>
            <a:ext cx="425323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  <a:sym typeface="+mn-ea"/>
              </a:rPr>
              <a:t>诊、疗、研一体化功能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:blinds dir="vert"/>
      </p:transition>
    </mc:Choice>
    <mc:Fallback>
      <p:transition spd="slow" advClick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0" name="组合 129"/>
          <p:cNvGrpSpPr/>
          <p:nvPr/>
        </p:nvGrpSpPr>
        <p:grpSpPr>
          <a:xfrm>
            <a:off x="442913" y="428624"/>
            <a:ext cx="11280774" cy="5962652"/>
            <a:chOff x="442913" y="428624"/>
            <a:chExt cx="11280774" cy="5962652"/>
          </a:xfrm>
        </p:grpSpPr>
        <p:sp>
          <p:nvSpPr>
            <p:cNvPr id="131" name="矩形: 圆角 130"/>
            <p:cNvSpPr/>
            <p:nvPr/>
          </p:nvSpPr>
          <p:spPr>
            <a:xfrm>
              <a:off x="442913" y="5232043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: 圆角 131"/>
            <p:cNvSpPr/>
            <p:nvPr/>
          </p:nvSpPr>
          <p:spPr>
            <a:xfrm>
              <a:off x="10499725" y="428624"/>
              <a:ext cx="1223962" cy="1159233"/>
            </a:xfrm>
            <a:prstGeom prst="roundRect">
              <a:avLst/>
            </a:prstGeom>
            <a:solidFill>
              <a:srgbClr val="F74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673100" y="622300"/>
              <a:ext cx="10858500" cy="5575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3647498">
            <a:off x="438505" y="765585"/>
            <a:ext cx="1452625" cy="1160134"/>
            <a:chOff x="3427504" y="564966"/>
            <a:chExt cx="2219438" cy="177254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478155" flipH="1">
              <a:off x="3650950" y="341520"/>
              <a:ext cx="1772546" cy="221943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0612" flipH="1">
              <a:off x="4051643" y="712184"/>
              <a:ext cx="1392582" cy="911893"/>
            </a:xfrm>
            <a:prstGeom prst="rect">
              <a:avLst/>
            </a:prstGeom>
          </p:spPr>
        </p:pic>
      </p:grpSp>
      <p:sp>
        <p:nvSpPr>
          <p:cNvPr id="67" name="Freeform 6"/>
          <p:cNvSpPr/>
          <p:nvPr/>
        </p:nvSpPr>
        <p:spPr bwMode="auto">
          <a:xfrm>
            <a:off x="6323903" y="5082573"/>
            <a:ext cx="4284" cy="2118"/>
          </a:xfrm>
          <a:custGeom>
            <a:avLst/>
            <a:gdLst>
              <a:gd name="T0" fmla="*/ 2 w 4"/>
              <a:gd name="T1" fmla="*/ 0 h 4"/>
              <a:gd name="T2" fmla="*/ 4 w 4"/>
              <a:gd name="T3" fmla="*/ 4 h 4"/>
              <a:gd name="T4" fmla="*/ 0 w 4"/>
              <a:gd name="T5" fmla="*/ 4 h 4"/>
              <a:gd name="T6" fmla="*/ 2 w 4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4">
                <a:moveTo>
                  <a:pt x="2" y="0"/>
                </a:moveTo>
                <a:lnTo>
                  <a:pt x="4" y="4"/>
                </a:lnTo>
                <a:lnTo>
                  <a:pt x="0" y="4"/>
                </a:lnTo>
                <a:lnTo>
                  <a:pt x="2" y="0"/>
                </a:lnTo>
                <a:close/>
              </a:path>
            </a:pathLst>
          </a:custGeom>
          <a:solidFill>
            <a:srgbClr val="FFCA00"/>
          </a:solidFill>
          <a:ln w="0">
            <a:noFill/>
            <a:prstDash val="solid"/>
            <a:round/>
          </a:ln>
        </p:spPr>
        <p:txBody>
          <a:bodyPr vert="horz" wrap="square" lIns="130886" tIns="65442" rIns="130886" bIns="65442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93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Gill Sans" panose="020B0502020104020203" charset="0"/>
            </a:endParaRPr>
          </a:p>
        </p:txBody>
      </p:sp>
      <p:sp>
        <p:nvSpPr>
          <p:cNvPr id="68" name="Freeform 46"/>
          <p:cNvSpPr/>
          <p:nvPr/>
        </p:nvSpPr>
        <p:spPr bwMode="auto">
          <a:xfrm flipH="1">
            <a:off x="7741070" y="1857508"/>
            <a:ext cx="2518534" cy="209604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930">
              <a:solidFill>
                <a:srgbClr val="323232"/>
              </a:solidFill>
              <a:latin typeface="微软雅黑" panose="020B0503020204020204" charset="-122"/>
              <a:ea typeface="微软雅黑" panose="020B0503020204020204" charset="-122"/>
              <a:cs typeface="Open Sans Condensed Light" pitchFamily="34" charset="0"/>
              <a:sym typeface="Gill Sans" panose="020B0502020104020203" charset="0"/>
            </a:endParaRPr>
          </a:p>
        </p:txBody>
      </p:sp>
      <p:sp>
        <p:nvSpPr>
          <p:cNvPr id="69" name="Freeform 46"/>
          <p:cNvSpPr/>
          <p:nvPr/>
        </p:nvSpPr>
        <p:spPr bwMode="auto">
          <a:xfrm flipH="1">
            <a:off x="8057052" y="3302645"/>
            <a:ext cx="2220166" cy="46126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930">
              <a:solidFill>
                <a:srgbClr val="323232"/>
              </a:solidFill>
              <a:latin typeface="微软雅黑" panose="020B0503020204020204" charset="-122"/>
              <a:ea typeface="微软雅黑" panose="020B0503020204020204" charset="-122"/>
              <a:cs typeface="Open Sans Condensed Light" pitchFamily="34" charset="0"/>
              <a:sym typeface="Gill Sans" panose="020B0502020104020203" charset="0"/>
            </a:endParaRPr>
          </a:p>
        </p:txBody>
      </p:sp>
      <p:sp>
        <p:nvSpPr>
          <p:cNvPr id="71" name="Freeform 46"/>
          <p:cNvSpPr/>
          <p:nvPr/>
        </p:nvSpPr>
        <p:spPr bwMode="auto">
          <a:xfrm>
            <a:off x="2664196" y="2342336"/>
            <a:ext cx="2477253" cy="118883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930">
              <a:solidFill>
                <a:srgbClr val="323232"/>
              </a:solidFill>
              <a:latin typeface="微软雅黑" panose="020B0503020204020204" charset="-122"/>
              <a:ea typeface="微软雅黑" panose="020B0503020204020204" charset="-122"/>
              <a:cs typeface="Open Sans Condensed Light" pitchFamily="34" charset="0"/>
              <a:sym typeface="Gill Sans" panose="020B0502020104020203" charset="0"/>
            </a:endParaRPr>
          </a:p>
        </p:txBody>
      </p:sp>
      <p:sp>
        <p:nvSpPr>
          <p:cNvPr id="72" name="Rectangle 37"/>
          <p:cNvSpPr/>
          <p:nvPr/>
        </p:nvSpPr>
        <p:spPr bwMode="auto">
          <a:xfrm>
            <a:off x="2986762" y="2479755"/>
            <a:ext cx="2231133" cy="70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</a:rPr>
              <a:t>登录、注册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汉仪青云简" panose="00020600040101010101" charset="-122"/>
              <a:ea typeface="汉仪青云简" panose="00020600040101010101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</a:rPr>
              <a:t>修改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</a:rPr>
              <a:t>个人信息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汉仪青云简" panose="00020600040101010101" charset="-122"/>
              <a:ea typeface="汉仪青云简" panose="00020600040101010101" charset="-122"/>
              <a:sym typeface="微软雅黑" panose="020B0503020204020204" charset="-122"/>
            </a:endParaRPr>
          </a:p>
        </p:txBody>
      </p:sp>
      <p:sp>
        <p:nvSpPr>
          <p:cNvPr id="75" name="Freeform 46"/>
          <p:cNvSpPr/>
          <p:nvPr/>
        </p:nvSpPr>
        <p:spPr bwMode="auto">
          <a:xfrm flipV="1">
            <a:off x="2592218" y="4418504"/>
            <a:ext cx="2643868" cy="118883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930">
              <a:solidFill>
                <a:srgbClr val="323232"/>
              </a:solidFill>
              <a:latin typeface="微软雅黑" panose="020B0503020204020204" charset="-122"/>
              <a:ea typeface="微软雅黑" panose="020B0503020204020204" charset="-122"/>
              <a:cs typeface="Open Sans Condensed Light" pitchFamily="34" charset="0"/>
              <a:sym typeface="Gill Sans" panose="020B0502020104020203" charset="0"/>
            </a:endParaRPr>
          </a:p>
        </p:txBody>
      </p:sp>
      <p:sp>
        <p:nvSpPr>
          <p:cNvPr id="76" name="Rectangle 37"/>
          <p:cNvSpPr/>
          <p:nvPr/>
        </p:nvSpPr>
        <p:spPr bwMode="auto">
          <a:xfrm>
            <a:off x="2604135" y="4592955"/>
            <a:ext cx="2693670" cy="638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</a:rPr>
              <a:t>上传视网膜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</a:rPr>
              <a:t>图片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汉仪青云简" panose="00020600040101010101" charset="-122"/>
              <a:ea typeface="汉仪青云简" panose="00020600040101010101" charset="-122"/>
            </a:endParaRPr>
          </a:p>
          <a:p>
            <a:pPr algn="l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</a:rPr>
              <a:t>获取分割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</a:rPr>
              <a:t>结果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汉仪青云简" panose="00020600040101010101" charset="-122"/>
              <a:ea typeface="汉仪青云简" panose="00020600040101010101" charset="-122"/>
            </a:endParaRPr>
          </a:p>
        </p:txBody>
      </p:sp>
      <p:grpSp>
        <p:nvGrpSpPr>
          <p:cNvPr id="77" name="Group 5"/>
          <p:cNvGrpSpPr/>
          <p:nvPr/>
        </p:nvGrpSpPr>
        <p:grpSpPr>
          <a:xfrm>
            <a:off x="2462629" y="2553981"/>
            <a:ext cx="403134" cy="352106"/>
            <a:chOff x="1079332" y="2203296"/>
            <a:chExt cx="298739" cy="264080"/>
          </a:xfrm>
        </p:grpSpPr>
        <p:sp>
          <p:nvSpPr>
            <p:cNvPr id="78" name="Oval 2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rgbClr val="7AB8BF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882" tIns="60941" rIns="121882" bIns="60941" numCol="1" rtlCol="0" anchor="t" anchorCtr="0" compatLnSpc="1"/>
            <a:lstStyle/>
            <a:p>
              <a:pPr algn="ctr" defTabSz="130873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995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Gill Sans" panose="020B0502020104020203" charset="0"/>
              </a:endParaRPr>
            </a:p>
          </p:txBody>
        </p:sp>
        <p:sp>
          <p:nvSpPr>
            <p:cNvPr id="79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135" kern="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Bebas Neue" charset="0"/>
                  <a:sym typeface="Bebas Neue" charset="0"/>
                </a:rPr>
                <a:t>1</a:t>
              </a:r>
              <a:endParaRPr lang="en-US" sz="2135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83" name="Group 238"/>
          <p:cNvGrpSpPr/>
          <p:nvPr/>
        </p:nvGrpSpPr>
        <p:grpSpPr>
          <a:xfrm>
            <a:off x="2399216" y="3976523"/>
            <a:ext cx="403134" cy="352106"/>
            <a:chOff x="1079332" y="2203296"/>
            <a:chExt cx="298739" cy="264080"/>
          </a:xfrm>
        </p:grpSpPr>
        <p:sp>
          <p:nvSpPr>
            <p:cNvPr id="84" name="Oval 239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rgbClr val="7AB8BF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882" tIns="60941" rIns="121882" bIns="60941" numCol="1" rtlCol="0" anchor="t" anchorCtr="0" compatLnSpc="1"/>
            <a:lstStyle/>
            <a:p>
              <a:pPr algn="ctr" defTabSz="130873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995" ker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Gill Sans" panose="020B0502020104020203" charset="0"/>
              </a:endParaRPr>
            </a:p>
          </p:txBody>
        </p:sp>
        <p:sp>
          <p:nvSpPr>
            <p:cNvPr id="85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135" kern="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Bebas Neue" charset="0"/>
                  <a:sym typeface="Bebas Neue" charset="0"/>
                </a:rPr>
                <a:t>2</a:t>
              </a:r>
              <a:endParaRPr lang="en-US" sz="2135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87" name="Rectangle 37"/>
          <p:cNvSpPr/>
          <p:nvPr/>
        </p:nvSpPr>
        <p:spPr bwMode="auto">
          <a:xfrm>
            <a:off x="8158063" y="3463182"/>
            <a:ext cx="1935549" cy="65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</a:rPr>
              <a:t>上传黄金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</a:rPr>
              <a:t>标准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汉仪青云简" panose="00020600040101010101" charset="-122"/>
              <a:ea typeface="汉仪青云简" panose="00020600040101010101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</a:rPr>
              <a:t>图片比对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</a:rPr>
              <a:t>标注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汉仪青云简" panose="00020600040101010101" charset="-122"/>
              <a:ea typeface="汉仪青云简" panose="00020600040101010101" charset="-122"/>
            </a:endParaRPr>
          </a:p>
        </p:txBody>
      </p:sp>
      <p:sp>
        <p:nvSpPr>
          <p:cNvPr id="88" name="Rectangle 37"/>
          <p:cNvSpPr/>
          <p:nvPr/>
        </p:nvSpPr>
        <p:spPr bwMode="auto">
          <a:xfrm>
            <a:off x="7318467" y="4473319"/>
            <a:ext cx="1935549" cy="639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sym typeface="微软雅黑" panose="020B0503020204020204" charset="-122"/>
            </a:endParaRPr>
          </a:p>
        </p:txBody>
      </p:sp>
      <p:grpSp>
        <p:nvGrpSpPr>
          <p:cNvPr id="89" name="Group 244"/>
          <p:cNvGrpSpPr/>
          <p:nvPr/>
        </p:nvGrpSpPr>
        <p:grpSpPr>
          <a:xfrm>
            <a:off x="10066763" y="2160497"/>
            <a:ext cx="403134" cy="352106"/>
            <a:chOff x="1079332" y="2203296"/>
            <a:chExt cx="298739" cy="264080"/>
          </a:xfrm>
        </p:grpSpPr>
        <p:sp>
          <p:nvSpPr>
            <p:cNvPr id="90" name="Oval 245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rgbClr val="7F7F7F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882" tIns="60941" rIns="121882" bIns="60941" numCol="1" rtlCol="0" anchor="t" anchorCtr="0" compatLnSpc="1"/>
            <a:lstStyle/>
            <a:p>
              <a:pPr algn="ctr" defTabSz="130873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995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Gill Sans" panose="020B0502020104020203" charset="0"/>
              </a:endParaRPr>
            </a:p>
          </p:txBody>
        </p:sp>
        <p:sp>
          <p:nvSpPr>
            <p:cNvPr id="91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135" kern="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Bebas Neue" charset="0"/>
                  <a:sym typeface="Bebas Neue" charset="0"/>
                </a:rPr>
                <a:t>3</a:t>
              </a:r>
              <a:endParaRPr lang="en-US" sz="2135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92" name="Group 247"/>
          <p:cNvGrpSpPr/>
          <p:nvPr/>
        </p:nvGrpSpPr>
        <p:grpSpPr>
          <a:xfrm>
            <a:off x="10093612" y="3439813"/>
            <a:ext cx="403134" cy="352106"/>
            <a:chOff x="1079332" y="2203296"/>
            <a:chExt cx="298739" cy="264080"/>
          </a:xfrm>
        </p:grpSpPr>
        <p:sp>
          <p:nvSpPr>
            <p:cNvPr id="93" name="Oval 248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882" tIns="60941" rIns="121882" bIns="60941" numCol="1" rtlCol="0" anchor="t" anchorCtr="0" compatLnSpc="1"/>
            <a:lstStyle/>
            <a:p>
              <a:pPr algn="ctr" defTabSz="130873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995" ker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Gill Sans" panose="020B0502020104020203" charset="0"/>
              </a:endParaRPr>
            </a:p>
          </p:txBody>
        </p:sp>
        <p:sp>
          <p:nvSpPr>
            <p:cNvPr id="94" name="Rectangle 22"/>
            <p:cNvSpPr/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135" kern="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Bebas Neue" charset="0"/>
                  <a:sym typeface="Bebas Neue" charset="0"/>
                </a:rPr>
                <a:t>4</a:t>
              </a:r>
              <a:endParaRPr lang="en-US" sz="2135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108" name="Group 7"/>
          <p:cNvGrpSpPr/>
          <p:nvPr/>
        </p:nvGrpSpPr>
        <p:grpSpPr>
          <a:xfrm>
            <a:off x="6887653" y="3141056"/>
            <a:ext cx="1110937" cy="947678"/>
            <a:chOff x="4964418" y="2602479"/>
            <a:chExt cx="823252" cy="710758"/>
          </a:xfrm>
        </p:grpSpPr>
        <p:grpSp>
          <p:nvGrpSpPr>
            <p:cNvPr id="109" name="Group 220"/>
            <p:cNvGrpSpPr/>
            <p:nvPr/>
          </p:nvGrpSpPr>
          <p:grpSpPr>
            <a:xfrm>
              <a:off x="4964418" y="2602479"/>
              <a:ext cx="823252" cy="710758"/>
              <a:chOff x="3755667" y="1931353"/>
              <a:chExt cx="680374" cy="587404"/>
            </a:xfrm>
          </p:grpSpPr>
          <p:sp>
            <p:nvSpPr>
              <p:cNvPr id="111" name="Freeform 46"/>
              <p:cNvSpPr/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30" ker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Gill Sans" panose="020B0502020104020203" charset="0"/>
                </a:endParaRPr>
              </a:p>
            </p:txBody>
          </p:sp>
          <p:sp>
            <p:nvSpPr>
              <p:cNvPr id="112" name="Freeform 46"/>
              <p:cNvSpPr/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30" ker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Gill Sans" panose="020B0502020104020203" charset="0"/>
                </a:endParaRPr>
              </a:p>
            </p:txBody>
          </p:sp>
        </p:grpSp>
        <p:sp>
          <p:nvSpPr>
            <p:cNvPr id="110" name="Freeform 8"/>
            <p:cNvSpPr>
              <a:spLocks noEditPoints="1"/>
            </p:cNvSpPr>
            <p:nvPr/>
          </p:nvSpPr>
          <p:spPr bwMode="auto">
            <a:xfrm>
              <a:off x="5209647" y="2816545"/>
              <a:ext cx="320093" cy="266264"/>
            </a:xfrm>
            <a:custGeom>
              <a:avLst/>
              <a:gdLst>
                <a:gd name="T0" fmla="*/ 141 w 141"/>
                <a:gd name="T1" fmla="*/ 103 h 117"/>
                <a:gd name="T2" fmla="*/ 126 w 141"/>
                <a:gd name="T3" fmla="*/ 117 h 117"/>
                <a:gd name="T4" fmla="*/ 15 w 141"/>
                <a:gd name="T5" fmla="*/ 117 h 117"/>
                <a:gd name="T6" fmla="*/ 0 w 141"/>
                <a:gd name="T7" fmla="*/ 103 h 117"/>
                <a:gd name="T8" fmla="*/ 0 w 141"/>
                <a:gd name="T9" fmla="*/ 73 h 117"/>
                <a:gd name="T10" fmla="*/ 2 w 141"/>
                <a:gd name="T11" fmla="*/ 66 h 117"/>
                <a:gd name="T12" fmla="*/ 20 w 141"/>
                <a:gd name="T13" fmla="*/ 11 h 117"/>
                <a:gd name="T14" fmla="*/ 35 w 141"/>
                <a:gd name="T15" fmla="*/ 0 h 117"/>
                <a:gd name="T16" fmla="*/ 106 w 141"/>
                <a:gd name="T17" fmla="*/ 0 h 117"/>
                <a:gd name="T18" fmla="*/ 121 w 141"/>
                <a:gd name="T19" fmla="*/ 11 h 117"/>
                <a:gd name="T20" fmla="*/ 140 w 141"/>
                <a:gd name="T21" fmla="*/ 66 h 117"/>
                <a:gd name="T22" fmla="*/ 141 w 141"/>
                <a:gd name="T23" fmla="*/ 73 h 117"/>
                <a:gd name="T24" fmla="*/ 141 w 141"/>
                <a:gd name="T25" fmla="*/ 103 h 117"/>
                <a:gd name="T26" fmla="*/ 129 w 141"/>
                <a:gd name="T27" fmla="*/ 73 h 117"/>
                <a:gd name="T28" fmla="*/ 126 w 141"/>
                <a:gd name="T29" fmla="*/ 70 h 117"/>
                <a:gd name="T30" fmla="*/ 15 w 141"/>
                <a:gd name="T31" fmla="*/ 70 h 117"/>
                <a:gd name="T32" fmla="*/ 12 w 141"/>
                <a:gd name="T33" fmla="*/ 73 h 117"/>
                <a:gd name="T34" fmla="*/ 12 w 141"/>
                <a:gd name="T35" fmla="*/ 103 h 117"/>
                <a:gd name="T36" fmla="*/ 15 w 141"/>
                <a:gd name="T37" fmla="*/ 105 h 117"/>
                <a:gd name="T38" fmla="*/ 126 w 141"/>
                <a:gd name="T39" fmla="*/ 105 h 117"/>
                <a:gd name="T40" fmla="*/ 129 w 141"/>
                <a:gd name="T41" fmla="*/ 103 h 117"/>
                <a:gd name="T42" fmla="*/ 129 w 141"/>
                <a:gd name="T43" fmla="*/ 73 h 117"/>
                <a:gd name="T44" fmla="*/ 125 w 141"/>
                <a:gd name="T45" fmla="*/ 59 h 117"/>
                <a:gd name="T46" fmla="*/ 110 w 141"/>
                <a:gd name="T47" fmla="*/ 14 h 117"/>
                <a:gd name="T48" fmla="*/ 106 w 141"/>
                <a:gd name="T49" fmla="*/ 12 h 117"/>
                <a:gd name="T50" fmla="*/ 35 w 141"/>
                <a:gd name="T51" fmla="*/ 12 h 117"/>
                <a:gd name="T52" fmla="*/ 31 w 141"/>
                <a:gd name="T53" fmla="*/ 14 h 117"/>
                <a:gd name="T54" fmla="*/ 17 w 141"/>
                <a:gd name="T55" fmla="*/ 59 h 117"/>
                <a:gd name="T56" fmla="*/ 125 w 141"/>
                <a:gd name="T57" fmla="*/ 59 h 117"/>
                <a:gd name="T58" fmla="*/ 88 w 141"/>
                <a:gd name="T59" fmla="*/ 95 h 117"/>
                <a:gd name="T60" fmla="*/ 81 w 141"/>
                <a:gd name="T61" fmla="*/ 88 h 117"/>
                <a:gd name="T62" fmla="*/ 88 w 141"/>
                <a:gd name="T63" fmla="*/ 81 h 117"/>
                <a:gd name="T64" fmla="*/ 96 w 141"/>
                <a:gd name="T65" fmla="*/ 88 h 117"/>
                <a:gd name="T66" fmla="*/ 88 w 141"/>
                <a:gd name="T67" fmla="*/ 95 h 117"/>
                <a:gd name="T68" fmla="*/ 112 w 141"/>
                <a:gd name="T69" fmla="*/ 95 h 117"/>
                <a:gd name="T70" fmla="*/ 104 w 141"/>
                <a:gd name="T71" fmla="*/ 88 h 117"/>
                <a:gd name="T72" fmla="*/ 112 w 141"/>
                <a:gd name="T73" fmla="*/ 81 h 117"/>
                <a:gd name="T74" fmla="*/ 119 w 141"/>
                <a:gd name="T75" fmla="*/ 88 h 117"/>
                <a:gd name="T76" fmla="*/ 112 w 141"/>
                <a:gd name="T77" fmla="*/ 9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1" h="117">
                  <a:moveTo>
                    <a:pt x="141" y="103"/>
                  </a:moveTo>
                  <a:cubicBezTo>
                    <a:pt x="141" y="111"/>
                    <a:pt x="134" y="117"/>
                    <a:pt x="126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7" y="117"/>
                    <a:pt x="0" y="111"/>
                    <a:pt x="0" y="10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1"/>
                    <a:pt x="1" y="69"/>
                    <a:pt x="2" y="66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2" y="4"/>
                    <a:pt x="28" y="0"/>
                    <a:pt x="35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3" y="0"/>
                    <a:pt x="119" y="4"/>
                    <a:pt x="121" y="11"/>
                  </a:cubicBezTo>
                  <a:cubicBezTo>
                    <a:pt x="140" y="66"/>
                    <a:pt x="140" y="66"/>
                    <a:pt x="140" y="66"/>
                  </a:cubicBezTo>
                  <a:cubicBezTo>
                    <a:pt x="140" y="69"/>
                    <a:pt x="141" y="71"/>
                    <a:pt x="141" y="73"/>
                  </a:cubicBezTo>
                  <a:lnTo>
                    <a:pt x="141" y="103"/>
                  </a:lnTo>
                  <a:close/>
                  <a:moveTo>
                    <a:pt x="129" y="73"/>
                  </a:moveTo>
                  <a:cubicBezTo>
                    <a:pt x="129" y="72"/>
                    <a:pt x="128" y="70"/>
                    <a:pt x="126" y="70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3" y="70"/>
                    <a:pt x="12" y="72"/>
                    <a:pt x="12" y="73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2" y="104"/>
                    <a:pt x="13" y="105"/>
                    <a:pt x="15" y="105"/>
                  </a:cubicBezTo>
                  <a:cubicBezTo>
                    <a:pt x="126" y="105"/>
                    <a:pt x="126" y="105"/>
                    <a:pt x="126" y="105"/>
                  </a:cubicBezTo>
                  <a:cubicBezTo>
                    <a:pt x="128" y="105"/>
                    <a:pt x="129" y="104"/>
                    <a:pt x="129" y="103"/>
                  </a:cubicBezTo>
                  <a:lnTo>
                    <a:pt x="129" y="73"/>
                  </a:lnTo>
                  <a:close/>
                  <a:moveTo>
                    <a:pt x="125" y="59"/>
                  </a:moveTo>
                  <a:cubicBezTo>
                    <a:pt x="110" y="14"/>
                    <a:pt x="110" y="14"/>
                    <a:pt x="110" y="14"/>
                  </a:cubicBezTo>
                  <a:cubicBezTo>
                    <a:pt x="110" y="13"/>
                    <a:pt x="108" y="12"/>
                    <a:pt x="10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3" y="12"/>
                    <a:pt x="32" y="13"/>
                    <a:pt x="31" y="14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125" y="59"/>
                  </a:lnTo>
                  <a:close/>
                  <a:moveTo>
                    <a:pt x="88" y="95"/>
                  </a:moveTo>
                  <a:cubicBezTo>
                    <a:pt x="84" y="95"/>
                    <a:pt x="81" y="92"/>
                    <a:pt x="81" y="88"/>
                  </a:cubicBezTo>
                  <a:cubicBezTo>
                    <a:pt x="81" y="84"/>
                    <a:pt x="84" y="81"/>
                    <a:pt x="88" y="81"/>
                  </a:cubicBezTo>
                  <a:cubicBezTo>
                    <a:pt x="92" y="81"/>
                    <a:pt x="96" y="84"/>
                    <a:pt x="96" y="88"/>
                  </a:cubicBezTo>
                  <a:cubicBezTo>
                    <a:pt x="96" y="92"/>
                    <a:pt x="92" y="95"/>
                    <a:pt x="88" y="95"/>
                  </a:cubicBezTo>
                  <a:close/>
                  <a:moveTo>
                    <a:pt x="112" y="95"/>
                  </a:moveTo>
                  <a:cubicBezTo>
                    <a:pt x="108" y="95"/>
                    <a:pt x="104" y="92"/>
                    <a:pt x="104" y="88"/>
                  </a:cubicBezTo>
                  <a:cubicBezTo>
                    <a:pt x="104" y="84"/>
                    <a:pt x="108" y="81"/>
                    <a:pt x="112" y="81"/>
                  </a:cubicBezTo>
                  <a:cubicBezTo>
                    <a:pt x="116" y="81"/>
                    <a:pt x="119" y="84"/>
                    <a:pt x="119" y="88"/>
                  </a:cubicBezTo>
                  <a:cubicBezTo>
                    <a:pt x="119" y="92"/>
                    <a:pt x="116" y="95"/>
                    <a:pt x="112" y="9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30" ker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Gill Sans" panose="020B0502020104020203" charset="0"/>
              </a:endParaRPr>
            </a:p>
          </p:txBody>
        </p:sp>
      </p:grpSp>
      <p:grpSp>
        <p:nvGrpSpPr>
          <p:cNvPr id="113" name="Group 4"/>
          <p:cNvGrpSpPr/>
          <p:nvPr/>
        </p:nvGrpSpPr>
        <p:grpSpPr>
          <a:xfrm>
            <a:off x="6592668" y="1671008"/>
            <a:ext cx="1110937" cy="947678"/>
            <a:chOff x="4745821" y="1499943"/>
            <a:chExt cx="823252" cy="710758"/>
          </a:xfrm>
        </p:grpSpPr>
        <p:grpSp>
          <p:nvGrpSpPr>
            <p:cNvPr id="114" name="Group 217"/>
            <p:cNvGrpSpPr/>
            <p:nvPr/>
          </p:nvGrpSpPr>
          <p:grpSpPr>
            <a:xfrm>
              <a:off x="4745821" y="1499943"/>
              <a:ext cx="823252" cy="710758"/>
              <a:chOff x="3755667" y="1931353"/>
              <a:chExt cx="680374" cy="587404"/>
            </a:xfrm>
          </p:grpSpPr>
          <p:sp>
            <p:nvSpPr>
              <p:cNvPr id="116" name="Freeform 46"/>
              <p:cNvSpPr/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30" ker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Gill Sans" panose="020B0502020104020203" charset="0"/>
                </a:endParaRPr>
              </a:p>
            </p:txBody>
          </p:sp>
          <p:sp>
            <p:nvSpPr>
              <p:cNvPr id="117" name="Freeform 46"/>
              <p:cNvSpPr/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30" ker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Gill Sans" panose="020B0502020104020203" charset="0"/>
                </a:endParaRPr>
              </a:p>
            </p:txBody>
          </p:sp>
        </p:grpSp>
        <p:sp>
          <p:nvSpPr>
            <p:cNvPr id="115" name="Freeform 9"/>
            <p:cNvSpPr>
              <a:spLocks noEditPoints="1"/>
            </p:cNvSpPr>
            <p:nvPr/>
          </p:nvSpPr>
          <p:spPr bwMode="auto">
            <a:xfrm>
              <a:off x="4982104" y="1749116"/>
              <a:ext cx="367123" cy="246476"/>
            </a:xfrm>
            <a:custGeom>
              <a:avLst/>
              <a:gdLst>
                <a:gd name="T0" fmla="*/ 208 w 210"/>
                <a:gd name="T1" fmla="*/ 38 h 141"/>
                <a:gd name="T2" fmla="*/ 106 w 210"/>
                <a:gd name="T3" fmla="*/ 70 h 141"/>
                <a:gd name="T4" fmla="*/ 105 w 210"/>
                <a:gd name="T5" fmla="*/ 71 h 141"/>
                <a:gd name="T6" fmla="*/ 104 w 210"/>
                <a:gd name="T7" fmla="*/ 70 h 141"/>
                <a:gd name="T8" fmla="*/ 44 w 210"/>
                <a:gd name="T9" fmla="*/ 52 h 141"/>
                <a:gd name="T10" fmla="*/ 35 w 210"/>
                <a:gd name="T11" fmla="*/ 78 h 141"/>
                <a:gd name="T12" fmla="*/ 41 w 210"/>
                <a:gd name="T13" fmla="*/ 88 h 141"/>
                <a:gd name="T14" fmla="*/ 35 w 210"/>
                <a:gd name="T15" fmla="*/ 98 h 141"/>
                <a:gd name="T16" fmla="*/ 41 w 210"/>
                <a:gd name="T17" fmla="*/ 138 h 141"/>
                <a:gd name="T18" fmla="*/ 40 w 210"/>
                <a:gd name="T19" fmla="*/ 140 h 141"/>
                <a:gd name="T20" fmla="*/ 38 w 210"/>
                <a:gd name="T21" fmla="*/ 141 h 141"/>
                <a:gd name="T22" fmla="*/ 20 w 210"/>
                <a:gd name="T23" fmla="*/ 141 h 141"/>
                <a:gd name="T24" fmla="*/ 18 w 210"/>
                <a:gd name="T25" fmla="*/ 140 h 141"/>
                <a:gd name="T26" fmla="*/ 17 w 210"/>
                <a:gd name="T27" fmla="*/ 138 h 141"/>
                <a:gd name="T28" fmla="*/ 22 w 210"/>
                <a:gd name="T29" fmla="*/ 98 h 141"/>
                <a:gd name="T30" fmla="*/ 17 w 210"/>
                <a:gd name="T31" fmla="*/ 88 h 141"/>
                <a:gd name="T32" fmla="*/ 23 w 210"/>
                <a:gd name="T33" fmla="*/ 78 h 141"/>
                <a:gd name="T34" fmla="*/ 32 w 210"/>
                <a:gd name="T35" fmla="*/ 48 h 141"/>
                <a:gd name="T36" fmla="*/ 2 w 210"/>
                <a:gd name="T37" fmla="*/ 38 h 141"/>
                <a:gd name="T38" fmla="*/ 0 w 210"/>
                <a:gd name="T39" fmla="*/ 35 h 141"/>
                <a:gd name="T40" fmla="*/ 2 w 210"/>
                <a:gd name="T41" fmla="*/ 33 h 141"/>
                <a:gd name="T42" fmla="*/ 104 w 210"/>
                <a:gd name="T43" fmla="*/ 0 h 141"/>
                <a:gd name="T44" fmla="*/ 105 w 210"/>
                <a:gd name="T45" fmla="*/ 0 h 141"/>
                <a:gd name="T46" fmla="*/ 106 w 210"/>
                <a:gd name="T47" fmla="*/ 0 h 141"/>
                <a:gd name="T48" fmla="*/ 208 w 210"/>
                <a:gd name="T49" fmla="*/ 33 h 141"/>
                <a:gd name="T50" fmla="*/ 210 w 210"/>
                <a:gd name="T51" fmla="*/ 35 h 141"/>
                <a:gd name="T52" fmla="*/ 208 w 210"/>
                <a:gd name="T53" fmla="*/ 38 h 141"/>
                <a:gd name="T54" fmla="*/ 164 w 210"/>
                <a:gd name="T55" fmla="*/ 94 h 141"/>
                <a:gd name="T56" fmla="*/ 105 w 210"/>
                <a:gd name="T57" fmla="*/ 117 h 141"/>
                <a:gd name="T58" fmla="*/ 46 w 210"/>
                <a:gd name="T59" fmla="*/ 94 h 141"/>
                <a:gd name="T60" fmla="*/ 48 w 210"/>
                <a:gd name="T61" fmla="*/ 65 h 141"/>
                <a:gd name="T62" fmla="*/ 101 w 210"/>
                <a:gd name="T63" fmla="*/ 82 h 141"/>
                <a:gd name="T64" fmla="*/ 105 w 210"/>
                <a:gd name="T65" fmla="*/ 82 h 141"/>
                <a:gd name="T66" fmla="*/ 109 w 210"/>
                <a:gd name="T67" fmla="*/ 82 h 141"/>
                <a:gd name="T68" fmla="*/ 162 w 210"/>
                <a:gd name="T69" fmla="*/ 65 h 141"/>
                <a:gd name="T70" fmla="*/ 164 w 210"/>
                <a:gd name="T71" fmla="*/ 9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0" h="141">
                  <a:moveTo>
                    <a:pt x="208" y="38"/>
                  </a:moveTo>
                  <a:cubicBezTo>
                    <a:pt x="106" y="70"/>
                    <a:pt x="106" y="70"/>
                    <a:pt x="106" y="70"/>
                  </a:cubicBezTo>
                  <a:cubicBezTo>
                    <a:pt x="106" y="71"/>
                    <a:pt x="105" y="71"/>
                    <a:pt x="105" y="71"/>
                  </a:cubicBezTo>
                  <a:cubicBezTo>
                    <a:pt x="105" y="71"/>
                    <a:pt x="104" y="71"/>
                    <a:pt x="104" y="7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39" y="56"/>
                    <a:pt x="36" y="66"/>
                    <a:pt x="35" y="78"/>
                  </a:cubicBezTo>
                  <a:cubicBezTo>
                    <a:pt x="38" y="80"/>
                    <a:pt x="41" y="84"/>
                    <a:pt x="41" y="88"/>
                  </a:cubicBezTo>
                  <a:cubicBezTo>
                    <a:pt x="41" y="92"/>
                    <a:pt x="38" y="96"/>
                    <a:pt x="35" y="98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41" y="138"/>
                    <a:pt x="40" y="139"/>
                    <a:pt x="40" y="140"/>
                  </a:cubicBezTo>
                  <a:cubicBezTo>
                    <a:pt x="39" y="141"/>
                    <a:pt x="38" y="141"/>
                    <a:pt x="38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19" y="141"/>
                    <a:pt x="18" y="141"/>
                    <a:pt x="18" y="140"/>
                  </a:cubicBezTo>
                  <a:cubicBezTo>
                    <a:pt x="17" y="139"/>
                    <a:pt x="17" y="138"/>
                    <a:pt x="17" y="13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19" y="96"/>
                    <a:pt x="17" y="92"/>
                    <a:pt x="17" y="88"/>
                  </a:cubicBezTo>
                  <a:cubicBezTo>
                    <a:pt x="17" y="84"/>
                    <a:pt x="20" y="80"/>
                    <a:pt x="23" y="78"/>
                  </a:cubicBezTo>
                  <a:cubicBezTo>
                    <a:pt x="24" y="67"/>
                    <a:pt x="26" y="56"/>
                    <a:pt x="32" y="4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0" y="38"/>
                    <a:pt x="0" y="37"/>
                    <a:pt x="0" y="35"/>
                  </a:cubicBezTo>
                  <a:cubicBezTo>
                    <a:pt x="0" y="34"/>
                    <a:pt x="0" y="33"/>
                    <a:pt x="2" y="33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0"/>
                    <a:pt x="105" y="0"/>
                  </a:cubicBezTo>
                  <a:cubicBezTo>
                    <a:pt x="105" y="0"/>
                    <a:pt x="106" y="0"/>
                    <a:pt x="106" y="0"/>
                  </a:cubicBezTo>
                  <a:cubicBezTo>
                    <a:pt x="208" y="33"/>
                    <a:pt x="208" y="33"/>
                    <a:pt x="208" y="33"/>
                  </a:cubicBezTo>
                  <a:cubicBezTo>
                    <a:pt x="210" y="33"/>
                    <a:pt x="210" y="34"/>
                    <a:pt x="210" y="35"/>
                  </a:cubicBezTo>
                  <a:cubicBezTo>
                    <a:pt x="210" y="37"/>
                    <a:pt x="210" y="38"/>
                    <a:pt x="208" y="38"/>
                  </a:cubicBezTo>
                  <a:close/>
                  <a:moveTo>
                    <a:pt x="164" y="94"/>
                  </a:moveTo>
                  <a:cubicBezTo>
                    <a:pt x="164" y="107"/>
                    <a:pt x="137" y="117"/>
                    <a:pt x="105" y="117"/>
                  </a:cubicBezTo>
                  <a:cubicBezTo>
                    <a:pt x="73" y="117"/>
                    <a:pt x="46" y="107"/>
                    <a:pt x="46" y="94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2" y="82"/>
                    <a:pt x="104" y="82"/>
                    <a:pt x="105" y="82"/>
                  </a:cubicBezTo>
                  <a:cubicBezTo>
                    <a:pt x="106" y="82"/>
                    <a:pt x="108" y="82"/>
                    <a:pt x="109" y="82"/>
                  </a:cubicBezTo>
                  <a:cubicBezTo>
                    <a:pt x="162" y="65"/>
                    <a:pt x="162" y="65"/>
                    <a:pt x="162" y="65"/>
                  </a:cubicBezTo>
                  <a:lnTo>
                    <a:pt x="164" y="9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30" ker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Gill Sans" panose="020B0502020104020203" charset="0"/>
              </a:endParaRPr>
            </a:p>
          </p:txBody>
        </p:sp>
      </p:grpSp>
      <p:grpSp>
        <p:nvGrpSpPr>
          <p:cNvPr id="118" name="Group 14"/>
          <p:cNvGrpSpPr/>
          <p:nvPr/>
        </p:nvGrpSpPr>
        <p:grpSpPr>
          <a:xfrm>
            <a:off x="5297961" y="3873000"/>
            <a:ext cx="1110937" cy="947678"/>
            <a:chOff x="3897771" y="3699175"/>
            <a:chExt cx="823252" cy="710758"/>
          </a:xfrm>
        </p:grpSpPr>
        <p:grpSp>
          <p:nvGrpSpPr>
            <p:cNvPr id="119" name="Group 226"/>
            <p:cNvGrpSpPr/>
            <p:nvPr/>
          </p:nvGrpSpPr>
          <p:grpSpPr>
            <a:xfrm>
              <a:off x="3897771" y="3699175"/>
              <a:ext cx="823252" cy="710758"/>
              <a:chOff x="3755667" y="1931353"/>
              <a:chExt cx="680374" cy="587404"/>
            </a:xfrm>
          </p:grpSpPr>
          <p:sp>
            <p:nvSpPr>
              <p:cNvPr id="121" name="Freeform 46"/>
              <p:cNvSpPr/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7AB8B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30" ker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Gill Sans" panose="020B0502020104020203" charset="0"/>
                </a:endParaRPr>
              </a:p>
            </p:txBody>
          </p:sp>
          <p:sp>
            <p:nvSpPr>
              <p:cNvPr id="122" name="Freeform 46"/>
              <p:cNvSpPr/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30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Gill Sans" panose="020B0502020104020203" charset="0"/>
                </a:endParaRPr>
              </a:p>
            </p:txBody>
          </p:sp>
        </p:grpSp>
        <p:sp>
          <p:nvSpPr>
            <p:cNvPr id="120" name="Freeform 10"/>
            <p:cNvSpPr>
              <a:spLocks noEditPoints="1"/>
            </p:cNvSpPr>
            <p:nvPr/>
          </p:nvSpPr>
          <p:spPr bwMode="auto">
            <a:xfrm>
              <a:off x="4160844" y="3911642"/>
              <a:ext cx="309068" cy="285823"/>
            </a:xfrm>
            <a:custGeom>
              <a:avLst/>
              <a:gdLst>
                <a:gd name="T0" fmla="*/ 152 w 152"/>
                <a:gd name="T1" fmla="*/ 114 h 140"/>
                <a:gd name="T2" fmla="*/ 149 w 152"/>
                <a:gd name="T3" fmla="*/ 117 h 140"/>
                <a:gd name="T4" fmla="*/ 129 w 152"/>
                <a:gd name="T5" fmla="*/ 117 h 140"/>
                <a:gd name="T6" fmla="*/ 129 w 152"/>
                <a:gd name="T7" fmla="*/ 131 h 140"/>
                <a:gd name="T8" fmla="*/ 120 w 152"/>
                <a:gd name="T9" fmla="*/ 140 h 140"/>
                <a:gd name="T10" fmla="*/ 32 w 152"/>
                <a:gd name="T11" fmla="*/ 140 h 140"/>
                <a:gd name="T12" fmla="*/ 23 w 152"/>
                <a:gd name="T13" fmla="*/ 131 h 140"/>
                <a:gd name="T14" fmla="*/ 23 w 152"/>
                <a:gd name="T15" fmla="*/ 117 h 140"/>
                <a:gd name="T16" fmla="*/ 3 w 152"/>
                <a:gd name="T17" fmla="*/ 117 h 140"/>
                <a:gd name="T18" fmla="*/ 0 w 152"/>
                <a:gd name="T19" fmla="*/ 114 h 140"/>
                <a:gd name="T20" fmla="*/ 0 w 152"/>
                <a:gd name="T21" fmla="*/ 76 h 140"/>
                <a:gd name="T22" fmla="*/ 17 w 152"/>
                <a:gd name="T23" fmla="*/ 58 h 140"/>
                <a:gd name="T24" fmla="*/ 23 w 152"/>
                <a:gd name="T25" fmla="*/ 58 h 140"/>
                <a:gd name="T26" fmla="*/ 23 w 152"/>
                <a:gd name="T27" fmla="*/ 8 h 140"/>
                <a:gd name="T28" fmla="*/ 32 w 152"/>
                <a:gd name="T29" fmla="*/ 0 h 140"/>
                <a:gd name="T30" fmla="*/ 94 w 152"/>
                <a:gd name="T31" fmla="*/ 0 h 140"/>
                <a:gd name="T32" fmla="*/ 109 w 152"/>
                <a:gd name="T33" fmla="*/ 6 h 140"/>
                <a:gd name="T34" fmla="*/ 123 w 152"/>
                <a:gd name="T35" fmla="*/ 20 h 140"/>
                <a:gd name="T36" fmla="*/ 129 w 152"/>
                <a:gd name="T37" fmla="*/ 35 h 140"/>
                <a:gd name="T38" fmla="*/ 129 w 152"/>
                <a:gd name="T39" fmla="*/ 58 h 140"/>
                <a:gd name="T40" fmla="*/ 135 w 152"/>
                <a:gd name="T41" fmla="*/ 58 h 140"/>
                <a:gd name="T42" fmla="*/ 152 w 152"/>
                <a:gd name="T43" fmla="*/ 76 h 140"/>
                <a:gd name="T44" fmla="*/ 152 w 152"/>
                <a:gd name="T45" fmla="*/ 114 h 140"/>
                <a:gd name="T46" fmla="*/ 117 w 152"/>
                <a:gd name="T47" fmla="*/ 70 h 140"/>
                <a:gd name="T48" fmla="*/ 117 w 152"/>
                <a:gd name="T49" fmla="*/ 35 h 140"/>
                <a:gd name="T50" fmla="*/ 102 w 152"/>
                <a:gd name="T51" fmla="*/ 35 h 140"/>
                <a:gd name="T52" fmla="*/ 94 w 152"/>
                <a:gd name="T53" fmla="*/ 26 h 140"/>
                <a:gd name="T54" fmla="*/ 94 w 152"/>
                <a:gd name="T55" fmla="*/ 11 h 140"/>
                <a:gd name="T56" fmla="*/ 35 w 152"/>
                <a:gd name="T57" fmla="*/ 11 h 140"/>
                <a:gd name="T58" fmla="*/ 35 w 152"/>
                <a:gd name="T59" fmla="*/ 70 h 140"/>
                <a:gd name="T60" fmla="*/ 117 w 152"/>
                <a:gd name="T61" fmla="*/ 70 h 140"/>
                <a:gd name="T62" fmla="*/ 117 w 152"/>
                <a:gd name="T63" fmla="*/ 129 h 140"/>
                <a:gd name="T64" fmla="*/ 117 w 152"/>
                <a:gd name="T65" fmla="*/ 105 h 140"/>
                <a:gd name="T66" fmla="*/ 35 w 152"/>
                <a:gd name="T67" fmla="*/ 105 h 140"/>
                <a:gd name="T68" fmla="*/ 35 w 152"/>
                <a:gd name="T69" fmla="*/ 129 h 140"/>
                <a:gd name="T70" fmla="*/ 117 w 152"/>
                <a:gd name="T71" fmla="*/ 129 h 140"/>
                <a:gd name="T72" fmla="*/ 135 w 152"/>
                <a:gd name="T73" fmla="*/ 70 h 140"/>
                <a:gd name="T74" fmla="*/ 129 w 152"/>
                <a:gd name="T75" fmla="*/ 76 h 140"/>
                <a:gd name="T76" fmla="*/ 135 w 152"/>
                <a:gd name="T77" fmla="*/ 82 h 140"/>
                <a:gd name="T78" fmla="*/ 140 w 152"/>
                <a:gd name="T79" fmla="*/ 76 h 140"/>
                <a:gd name="T80" fmla="*/ 135 w 152"/>
                <a:gd name="T81" fmla="*/ 7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2" h="140">
                  <a:moveTo>
                    <a:pt x="152" y="114"/>
                  </a:moveTo>
                  <a:cubicBezTo>
                    <a:pt x="152" y="115"/>
                    <a:pt x="151" y="117"/>
                    <a:pt x="149" y="117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31"/>
                    <a:pt x="129" y="131"/>
                    <a:pt x="129" y="131"/>
                  </a:cubicBezTo>
                  <a:cubicBezTo>
                    <a:pt x="129" y="136"/>
                    <a:pt x="125" y="140"/>
                    <a:pt x="120" y="140"/>
                  </a:cubicBezTo>
                  <a:cubicBezTo>
                    <a:pt x="32" y="140"/>
                    <a:pt x="32" y="140"/>
                    <a:pt x="32" y="140"/>
                  </a:cubicBezTo>
                  <a:cubicBezTo>
                    <a:pt x="27" y="140"/>
                    <a:pt x="23" y="136"/>
                    <a:pt x="23" y="131"/>
                  </a:cubicBezTo>
                  <a:cubicBezTo>
                    <a:pt x="23" y="117"/>
                    <a:pt x="23" y="117"/>
                    <a:pt x="23" y="117"/>
                  </a:cubicBezTo>
                  <a:cubicBezTo>
                    <a:pt x="3" y="117"/>
                    <a:pt x="3" y="117"/>
                    <a:pt x="3" y="117"/>
                  </a:cubicBezTo>
                  <a:cubicBezTo>
                    <a:pt x="1" y="117"/>
                    <a:pt x="0" y="115"/>
                    <a:pt x="0" y="11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66"/>
                    <a:pt x="8" y="58"/>
                    <a:pt x="17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4"/>
                    <a:pt x="27" y="0"/>
                    <a:pt x="3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5" y="2"/>
                    <a:pt x="109" y="6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6" y="23"/>
                    <a:pt x="129" y="30"/>
                    <a:pt x="129" y="35"/>
                  </a:cubicBezTo>
                  <a:cubicBezTo>
                    <a:pt x="129" y="58"/>
                    <a:pt x="129" y="58"/>
                    <a:pt x="129" y="58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44" y="58"/>
                    <a:pt x="152" y="66"/>
                    <a:pt x="152" y="76"/>
                  </a:cubicBezTo>
                  <a:lnTo>
                    <a:pt x="152" y="114"/>
                  </a:lnTo>
                  <a:close/>
                  <a:moveTo>
                    <a:pt x="117" y="70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98" y="35"/>
                    <a:pt x="94" y="31"/>
                    <a:pt x="94" y="26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70"/>
                    <a:pt x="35" y="70"/>
                    <a:pt x="35" y="70"/>
                  </a:cubicBezTo>
                  <a:lnTo>
                    <a:pt x="117" y="70"/>
                  </a:lnTo>
                  <a:close/>
                  <a:moveTo>
                    <a:pt x="117" y="129"/>
                  </a:moveTo>
                  <a:cubicBezTo>
                    <a:pt x="117" y="105"/>
                    <a:pt x="117" y="105"/>
                    <a:pt x="117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29"/>
                    <a:pt x="35" y="129"/>
                    <a:pt x="35" y="129"/>
                  </a:cubicBezTo>
                  <a:lnTo>
                    <a:pt x="117" y="129"/>
                  </a:lnTo>
                  <a:close/>
                  <a:moveTo>
                    <a:pt x="135" y="70"/>
                  </a:moveTo>
                  <a:cubicBezTo>
                    <a:pt x="131" y="70"/>
                    <a:pt x="129" y="73"/>
                    <a:pt x="129" y="76"/>
                  </a:cubicBezTo>
                  <a:cubicBezTo>
                    <a:pt x="129" y="79"/>
                    <a:pt x="131" y="82"/>
                    <a:pt x="135" y="82"/>
                  </a:cubicBezTo>
                  <a:cubicBezTo>
                    <a:pt x="138" y="82"/>
                    <a:pt x="140" y="79"/>
                    <a:pt x="140" y="76"/>
                  </a:cubicBezTo>
                  <a:cubicBezTo>
                    <a:pt x="140" y="73"/>
                    <a:pt x="138" y="70"/>
                    <a:pt x="135" y="70"/>
                  </a:cubicBezTo>
                  <a:close/>
                </a:path>
              </a:pathLst>
            </a:custGeom>
            <a:solidFill>
              <a:srgbClr val="7AB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30" ker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Gill Sans" panose="020B0502020104020203" charset="0"/>
              </a:endParaRPr>
            </a:p>
          </p:txBody>
        </p:sp>
      </p:grpSp>
      <p:grpSp>
        <p:nvGrpSpPr>
          <p:cNvPr id="123" name="Group 3"/>
          <p:cNvGrpSpPr/>
          <p:nvPr/>
        </p:nvGrpSpPr>
        <p:grpSpPr>
          <a:xfrm>
            <a:off x="5160101" y="2163985"/>
            <a:ext cx="1110937" cy="947678"/>
            <a:chOff x="3684228" y="1869676"/>
            <a:chExt cx="823252" cy="710758"/>
          </a:xfrm>
        </p:grpSpPr>
        <p:grpSp>
          <p:nvGrpSpPr>
            <p:cNvPr id="124" name="Group 1"/>
            <p:cNvGrpSpPr/>
            <p:nvPr/>
          </p:nvGrpSpPr>
          <p:grpSpPr>
            <a:xfrm>
              <a:off x="3684228" y="1869676"/>
              <a:ext cx="823252" cy="710758"/>
              <a:chOff x="3755667" y="1931353"/>
              <a:chExt cx="680374" cy="587404"/>
            </a:xfrm>
            <a:solidFill>
              <a:srgbClr val="FFFFFF"/>
            </a:solidFill>
          </p:grpSpPr>
          <p:sp>
            <p:nvSpPr>
              <p:cNvPr id="126" name="Freeform 46"/>
              <p:cNvSpPr/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7AB8B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30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Gill Sans" panose="020B0502020104020203" charset="0"/>
                </a:endParaRPr>
              </a:p>
            </p:txBody>
          </p:sp>
          <p:sp>
            <p:nvSpPr>
              <p:cNvPr id="127" name="Freeform 46"/>
              <p:cNvSpPr/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930" ker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Gill Sans" panose="020B0502020104020203" charset="0"/>
                </a:endParaRPr>
              </a:p>
            </p:txBody>
          </p:sp>
        </p:grpSp>
        <p:sp>
          <p:nvSpPr>
            <p:cNvPr id="125" name="Freeform 11"/>
            <p:cNvSpPr>
              <a:spLocks noEditPoints="1"/>
            </p:cNvSpPr>
            <p:nvPr/>
          </p:nvSpPr>
          <p:spPr bwMode="auto">
            <a:xfrm>
              <a:off x="3950778" y="2059444"/>
              <a:ext cx="290153" cy="341524"/>
            </a:xfrm>
            <a:custGeom>
              <a:avLst/>
              <a:gdLst>
                <a:gd name="T0" fmla="*/ 118 w 129"/>
                <a:gd name="T1" fmla="*/ 87 h 152"/>
                <a:gd name="T2" fmla="*/ 107 w 129"/>
                <a:gd name="T3" fmla="*/ 99 h 152"/>
                <a:gd name="T4" fmla="*/ 51 w 129"/>
                <a:gd name="T5" fmla="*/ 107 h 152"/>
                <a:gd name="T6" fmla="*/ 15 w 129"/>
                <a:gd name="T7" fmla="*/ 94 h 152"/>
                <a:gd name="T8" fmla="*/ 9 w 129"/>
                <a:gd name="T9" fmla="*/ 79 h 152"/>
                <a:gd name="T10" fmla="*/ 0 w 129"/>
                <a:gd name="T11" fmla="*/ 22 h 152"/>
                <a:gd name="T12" fmla="*/ 17 w 129"/>
                <a:gd name="T13" fmla="*/ 8 h 152"/>
                <a:gd name="T14" fmla="*/ 46 w 129"/>
                <a:gd name="T15" fmla="*/ 2 h 152"/>
                <a:gd name="T16" fmla="*/ 107 w 129"/>
                <a:gd name="T17" fmla="*/ 6 h 152"/>
                <a:gd name="T18" fmla="*/ 127 w 129"/>
                <a:gd name="T19" fmla="*/ 18 h 152"/>
                <a:gd name="T20" fmla="*/ 128 w 129"/>
                <a:gd name="T21" fmla="*/ 27 h 152"/>
                <a:gd name="T22" fmla="*/ 118 w 129"/>
                <a:gd name="T23" fmla="*/ 87 h 152"/>
                <a:gd name="T24" fmla="*/ 101 w 129"/>
                <a:gd name="T25" fmla="*/ 141 h 152"/>
                <a:gd name="T26" fmla="*/ 47 w 129"/>
                <a:gd name="T27" fmla="*/ 148 h 152"/>
                <a:gd name="T28" fmla="*/ 21 w 129"/>
                <a:gd name="T29" fmla="*/ 135 h 152"/>
                <a:gd name="T30" fmla="*/ 16 w 129"/>
                <a:gd name="T31" fmla="*/ 108 h 152"/>
                <a:gd name="T32" fmla="*/ 16 w 129"/>
                <a:gd name="T33" fmla="*/ 106 h 152"/>
                <a:gd name="T34" fmla="*/ 18 w 129"/>
                <a:gd name="T35" fmla="*/ 106 h 152"/>
                <a:gd name="T36" fmla="*/ 111 w 129"/>
                <a:gd name="T37" fmla="*/ 106 h 152"/>
                <a:gd name="T38" fmla="*/ 112 w 129"/>
                <a:gd name="T39" fmla="*/ 115 h 152"/>
                <a:gd name="T40" fmla="*/ 101 w 129"/>
                <a:gd name="T41" fmla="*/ 141 h 152"/>
                <a:gd name="T42" fmla="*/ 89 w 129"/>
                <a:gd name="T43" fmla="*/ 13 h 152"/>
                <a:gd name="T44" fmla="*/ 38 w 129"/>
                <a:gd name="T45" fmla="*/ 13 h 152"/>
                <a:gd name="T46" fmla="*/ 22 w 129"/>
                <a:gd name="T47" fmla="*/ 20 h 152"/>
                <a:gd name="T48" fmla="*/ 44 w 129"/>
                <a:gd name="T49" fmla="*/ 28 h 152"/>
                <a:gd name="T50" fmla="*/ 85 w 129"/>
                <a:gd name="T51" fmla="*/ 28 h 152"/>
                <a:gd name="T52" fmla="*/ 106 w 129"/>
                <a:gd name="T53" fmla="*/ 20 h 152"/>
                <a:gd name="T54" fmla="*/ 89 w 129"/>
                <a:gd name="T55" fmla="*/ 13 h 152"/>
                <a:gd name="T56" fmla="*/ 56 w 129"/>
                <a:gd name="T57" fmla="*/ 54 h 152"/>
                <a:gd name="T58" fmla="*/ 44 w 129"/>
                <a:gd name="T59" fmla="*/ 74 h 152"/>
                <a:gd name="T60" fmla="*/ 66 w 129"/>
                <a:gd name="T61" fmla="*/ 93 h 152"/>
                <a:gd name="T62" fmla="*/ 84 w 129"/>
                <a:gd name="T63" fmla="*/ 70 h 152"/>
                <a:gd name="T64" fmla="*/ 56 w 129"/>
                <a:gd name="T65" fmla="*/ 54 h 152"/>
                <a:gd name="T66" fmla="*/ 59 w 129"/>
                <a:gd name="T67" fmla="*/ 82 h 152"/>
                <a:gd name="T68" fmla="*/ 59 w 129"/>
                <a:gd name="T69" fmla="*/ 64 h 152"/>
                <a:gd name="T70" fmla="*/ 74 w 129"/>
                <a:gd name="T71" fmla="*/ 72 h 152"/>
                <a:gd name="T72" fmla="*/ 59 w 129"/>
                <a:gd name="T73" fmla="*/ 8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52">
                  <a:moveTo>
                    <a:pt x="118" y="87"/>
                  </a:moveTo>
                  <a:cubicBezTo>
                    <a:pt x="117" y="93"/>
                    <a:pt x="111" y="96"/>
                    <a:pt x="107" y="99"/>
                  </a:cubicBezTo>
                  <a:cubicBezTo>
                    <a:pt x="89" y="107"/>
                    <a:pt x="69" y="109"/>
                    <a:pt x="51" y="107"/>
                  </a:cubicBezTo>
                  <a:cubicBezTo>
                    <a:pt x="38" y="106"/>
                    <a:pt x="25" y="102"/>
                    <a:pt x="15" y="94"/>
                  </a:cubicBezTo>
                  <a:cubicBezTo>
                    <a:pt x="10" y="90"/>
                    <a:pt x="10" y="84"/>
                    <a:pt x="9" y="79"/>
                  </a:cubicBezTo>
                  <a:cubicBezTo>
                    <a:pt x="6" y="60"/>
                    <a:pt x="2" y="41"/>
                    <a:pt x="0" y="22"/>
                  </a:cubicBezTo>
                  <a:cubicBezTo>
                    <a:pt x="1" y="14"/>
                    <a:pt x="10" y="10"/>
                    <a:pt x="17" y="8"/>
                  </a:cubicBezTo>
                  <a:cubicBezTo>
                    <a:pt x="26" y="4"/>
                    <a:pt x="36" y="3"/>
                    <a:pt x="46" y="2"/>
                  </a:cubicBezTo>
                  <a:cubicBezTo>
                    <a:pt x="66" y="0"/>
                    <a:pt x="87" y="1"/>
                    <a:pt x="107" y="6"/>
                  </a:cubicBezTo>
                  <a:cubicBezTo>
                    <a:pt x="115" y="9"/>
                    <a:pt x="122" y="12"/>
                    <a:pt x="127" y="18"/>
                  </a:cubicBezTo>
                  <a:cubicBezTo>
                    <a:pt x="129" y="20"/>
                    <a:pt x="129" y="24"/>
                    <a:pt x="128" y="27"/>
                  </a:cubicBezTo>
                  <a:cubicBezTo>
                    <a:pt x="125" y="47"/>
                    <a:pt x="121" y="67"/>
                    <a:pt x="118" y="87"/>
                  </a:cubicBezTo>
                  <a:close/>
                  <a:moveTo>
                    <a:pt x="101" y="141"/>
                  </a:moveTo>
                  <a:cubicBezTo>
                    <a:pt x="85" y="151"/>
                    <a:pt x="65" y="152"/>
                    <a:pt x="47" y="148"/>
                  </a:cubicBezTo>
                  <a:cubicBezTo>
                    <a:pt x="37" y="147"/>
                    <a:pt x="26" y="144"/>
                    <a:pt x="21" y="135"/>
                  </a:cubicBezTo>
                  <a:cubicBezTo>
                    <a:pt x="18" y="126"/>
                    <a:pt x="17" y="117"/>
                    <a:pt x="16" y="108"/>
                  </a:cubicBezTo>
                  <a:cubicBezTo>
                    <a:pt x="16" y="106"/>
                    <a:pt x="16" y="106"/>
                    <a:pt x="16" y="106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45" y="124"/>
                    <a:pt x="83" y="124"/>
                    <a:pt x="111" y="106"/>
                  </a:cubicBezTo>
                  <a:cubicBezTo>
                    <a:pt x="115" y="107"/>
                    <a:pt x="112" y="112"/>
                    <a:pt x="112" y="115"/>
                  </a:cubicBezTo>
                  <a:cubicBezTo>
                    <a:pt x="109" y="124"/>
                    <a:pt x="110" y="136"/>
                    <a:pt x="101" y="141"/>
                  </a:cubicBezTo>
                  <a:close/>
                  <a:moveTo>
                    <a:pt x="89" y="13"/>
                  </a:moveTo>
                  <a:cubicBezTo>
                    <a:pt x="72" y="11"/>
                    <a:pt x="55" y="10"/>
                    <a:pt x="38" y="13"/>
                  </a:cubicBezTo>
                  <a:cubicBezTo>
                    <a:pt x="32" y="14"/>
                    <a:pt x="26" y="15"/>
                    <a:pt x="22" y="20"/>
                  </a:cubicBezTo>
                  <a:cubicBezTo>
                    <a:pt x="28" y="26"/>
                    <a:pt x="36" y="27"/>
                    <a:pt x="44" y="28"/>
                  </a:cubicBezTo>
                  <a:cubicBezTo>
                    <a:pt x="57" y="29"/>
                    <a:pt x="71" y="30"/>
                    <a:pt x="85" y="28"/>
                  </a:cubicBezTo>
                  <a:cubicBezTo>
                    <a:pt x="92" y="27"/>
                    <a:pt x="101" y="26"/>
                    <a:pt x="106" y="20"/>
                  </a:cubicBezTo>
                  <a:cubicBezTo>
                    <a:pt x="102" y="15"/>
                    <a:pt x="95" y="14"/>
                    <a:pt x="89" y="13"/>
                  </a:cubicBezTo>
                  <a:close/>
                  <a:moveTo>
                    <a:pt x="56" y="54"/>
                  </a:moveTo>
                  <a:cubicBezTo>
                    <a:pt x="48" y="57"/>
                    <a:pt x="43" y="65"/>
                    <a:pt x="44" y="74"/>
                  </a:cubicBezTo>
                  <a:cubicBezTo>
                    <a:pt x="44" y="85"/>
                    <a:pt x="55" y="94"/>
                    <a:pt x="66" y="93"/>
                  </a:cubicBezTo>
                  <a:cubicBezTo>
                    <a:pt x="77" y="92"/>
                    <a:pt x="86" y="81"/>
                    <a:pt x="84" y="70"/>
                  </a:cubicBezTo>
                  <a:cubicBezTo>
                    <a:pt x="83" y="57"/>
                    <a:pt x="68" y="48"/>
                    <a:pt x="56" y="54"/>
                  </a:cubicBezTo>
                  <a:close/>
                  <a:moveTo>
                    <a:pt x="59" y="82"/>
                  </a:moveTo>
                  <a:cubicBezTo>
                    <a:pt x="52" y="79"/>
                    <a:pt x="52" y="67"/>
                    <a:pt x="59" y="64"/>
                  </a:cubicBezTo>
                  <a:cubicBezTo>
                    <a:pt x="65" y="60"/>
                    <a:pt x="74" y="65"/>
                    <a:pt x="74" y="72"/>
                  </a:cubicBezTo>
                  <a:cubicBezTo>
                    <a:pt x="75" y="80"/>
                    <a:pt x="66" y="86"/>
                    <a:pt x="59" y="82"/>
                  </a:cubicBezTo>
                  <a:close/>
                </a:path>
              </a:pathLst>
            </a:custGeom>
            <a:solidFill>
              <a:srgbClr val="7AB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930" ker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Gill Sans" panose="020B0502020104020203" charset="0"/>
              </a:endParaRPr>
            </a:p>
          </p:txBody>
        </p:sp>
      </p:grpSp>
      <p:sp>
        <p:nvSpPr>
          <p:cNvPr id="128" name="Rectangle 2"/>
          <p:cNvSpPr/>
          <p:nvPr/>
        </p:nvSpPr>
        <p:spPr>
          <a:xfrm>
            <a:off x="3053715" y="1268095"/>
            <a:ext cx="184277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zh-CN" altLang="en-US" sz="3200" b="1" dirty="0">
                <a:solidFill>
                  <a:srgbClr val="7AB8BF"/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sym typeface="+mn-lt"/>
              </a:rPr>
              <a:t>基本功能</a:t>
            </a:r>
            <a:endParaRPr lang="zh-CN" altLang="en-US" sz="3200" b="1" dirty="0">
              <a:solidFill>
                <a:srgbClr val="7AB8BF"/>
              </a:solidFill>
              <a:latin typeface="方正细圆简体" panose="02010601030101010101" pitchFamily="2" charset="-122"/>
              <a:ea typeface="方正细圆简体" panose="02010601030101010101" pitchFamily="2" charset="-122"/>
              <a:sym typeface="+mn-lt"/>
            </a:endParaRPr>
          </a:p>
        </p:txBody>
      </p:sp>
      <p:sp>
        <p:nvSpPr>
          <p:cNvPr id="129" name="Rectangle 2"/>
          <p:cNvSpPr/>
          <p:nvPr/>
        </p:nvSpPr>
        <p:spPr>
          <a:xfrm>
            <a:off x="8157845" y="4473575"/>
            <a:ext cx="202565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zh-CN" altLang="en-US" sz="3200" b="1" dirty="0">
                <a:solidFill>
                  <a:srgbClr val="7F7F7F"/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sym typeface="+mn-lt"/>
              </a:rPr>
              <a:t>附加</a:t>
            </a:r>
            <a:r>
              <a:rPr lang="zh-CN" altLang="en-US" sz="3200" b="1" dirty="0">
                <a:solidFill>
                  <a:srgbClr val="7F7F7F"/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sym typeface="+mn-lt"/>
              </a:rPr>
              <a:t>功能</a:t>
            </a:r>
            <a:endParaRPr lang="zh-CN" altLang="en-US" sz="3200" b="1" dirty="0">
              <a:solidFill>
                <a:srgbClr val="7F7F7F"/>
              </a:solidFill>
              <a:latin typeface="方正细圆简体" panose="02010601030101010101" pitchFamily="2" charset="-122"/>
              <a:ea typeface="方正细圆简体" panose="02010601030101010101" pitchFamily="2" charset="-122"/>
              <a:sym typeface="+mn-lt"/>
            </a:endParaRPr>
          </a:p>
        </p:txBody>
      </p:sp>
      <p:sp>
        <p:nvSpPr>
          <p:cNvPr id="2" name="Rectangle 37"/>
          <p:cNvSpPr/>
          <p:nvPr/>
        </p:nvSpPr>
        <p:spPr bwMode="auto">
          <a:xfrm>
            <a:off x="7943227" y="1097989"/>
            <a:ext cx="2045725" cy="586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</a:rPr>
              <a:t>查看患者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</a:rPr>
              <a:t>档案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汉仪青云简" panose="00020600040101010101" charset="-122"/>
              <a:ea typeface="汉仪青云简" panose="00020600040101010101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汉仪青云简" panose="00020600040101010101" charset="-122"/>
                <a:ea typeface="汉仪青云简" panose="00020600040101010101" charset="-122"/>
              </a:rPr>
              <a:t>检索图片信息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汉仪青云简" panose="00020600040101010101" charset="-122"/>
              <a:ea typeface="汉仪青云简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rgbClr val="F7F7F6"/>
            </a:solidFill>
          </a:ln>
        </p:spPr>
      </p:pic>
      <p:grpSp>
        <p:nvGrpSpPr>
          <p:cNvPr id="12" name="组合 11"/>
          <p:cNvGrpSpPr/>
          <p:nvPr/>
        </p:nvGrpSpPr>
        <p:grpSpPr>
          <a:xfrm rot="3647498">
            <a:off x="-313970" y="146460"/>
            <a:ext cx="1452625" cy="1160134"/>
            <a:chOff x="3427504" y="564966"/>
            <a:chExt cx="2219438" cy="177254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478155" flipH="1">
              <a:off x="3650950" y="341520"/>
              <a:ext cx="1772546" cy="2219438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0612" flipH="1">
              <a:off x="4051643" y="712184"/>
              <a:ext cx="1392582" cy="911893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819150" y="565150"/>
            <a:ext cx="4527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cs typeface="Roboto condensed"/>
              </a:rPr>
              <a:t>前端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方正细圆简体" panose="02010601030101010101" pitchFamily="2" charset="-122"/>
                <a:ea typeface="方正细圆简体" panose="02010601030101010101" pitchFamily="2" charset="-122"/>
                <a:cs typeface="Roboto condensed"/>
              </a:rPr>
              <a:t>技术栈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方正细圆简体" panose="02010601030101010101" pitchFamily="2" charset="-122"/>
              <a:ea typeface="方正细圆简体" panose="02010601030101010101" pitchFamily="2" charset="-122"/>
              <a:cs typeface="Roboto condensed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545" y="2192020"/>
            <a:ext cx="8042910" cy="3066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​​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WPS 演示</Application>
  <PresentationFormat>宽屏</PresentationFormat>
  <Paragraphs>108</Paragraphs>
  <Slides>14</Slides>
  <Notes>28</Notes>
  <HiddenSlides>0</HiddenSlides>
  <MMClips>1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7" baseType="lpstr">
      <vt:lpstr>Arial</vt:lpstr>
      <vt:lpstr>宋体</vt:lpstr>
      <vt:lpstr>Wingdings</vt:lpstr>
      <vt:lpstr>方正细圆简体</vt:lpstr>
      <vt:lpstr>微软雅黑</vt:lpstr>
      <vt:lpstr>楷体</vt:lpstr>
      <vt:lpstr>Century Gothic</vt:lpstr>
      <vt:lpstr>汉仪青云简</vt:lpstr>
      <vt:lpstr>Calibri</vt:lpstr>
      <vt:lpstr>钟齐陈伟勋硬笔行书字库</vt:lpstr>
      <vt:lpstr>时尚中黑简体</vt:lpstr>
      <vt:lpstr>黑体</vt:lpstr>
      <vt:lpstr>Gill Sans</vt:lpstr>
      <vt:lpstr>Open Sans Condensed Light</vt:lpstr>
      <vt:lpstr>Bebas Neue</vt:lpstr>
      <vt:lpstr>AMGDT</vt:lpstr>
      <vt:lpstr>Roboto condensed</vt:lpstr>
      <vt:lpstr>Times New Roman</vt:lpstr>
      <vt:lpstr>等线</vt:lpstr>
      <vt:lpstr>Arial Unicode MS</vt:lpstr>
      <vt:lpstr>等线 Light</vt:lpstr>
      <vt:lpstr>NumberOnly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小清新毕业答辩</dc:title>
  <dc:creator>zjc</dc:creator>
  <cp:lastModifiedBy>19374316</cp:lastModifiedBy>
  <cp:revision>497</cp:revision>
  <dcterms:created xsi:type="dcterms:W3CDTF">2018-11-08T00:35:00Z</dcterms:created>
  <dcterms:modified xsi:type="dcterms:W3CDTF">2022-04-03T05:43:00Z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F5E2EF4A6214408F9D396012880ABE3A</vt:lpwstr>
  </property>
  <property fmtid="{D5CDD505-2E9C-101B-9397-08002B2CF9AE}" pid="4" name="KSOSaveFontToCloudKey">
    <vt:lpwstr>659516274_btnclosed</vt:lpwstr>
  </property>
</Properties>
</file>